
<file path=[Content_Types].xml><?xml version="1.0" encoding="utf-8"?>
<Types xmlns="http://schemas.openxmlformats.org/package/2006/content-types">
  <Default Extension="tmp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8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9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0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1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3" r:id="rId2"/>
    <p:sldMasterId id="2147483655" r:id="rId3"/>
    <p:sldMasterId id="2147483659" r:id="rId4"/>
    <p:sldMasterId id="2147483661" r:id="rId5"/>
    <p:sldMasterId id="2147483665" r:id="rId6"/>
    <p:sldMasterId id="2147483667" r:id="rId7"/>
    <p:sldMasterId id="2147483741" r:id="rId8"/>
    <p:sldMasterId id="2147483753" r:id="rId9"/>
    <p:sldMasterId id="2147483765" r:id="rId10"/>
    <p:sldMasterId id="2147483777" r:id="rId11"/>
    <p:sldMasterId id="2147483789" r:id="rId12"/>
  </p:sld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8" r:id="rId25"/>
    <p:sldId id="269" r:id="rId26"/>
    <p:sldId id="270" r:id="rId27"/>
    <p:sldId id="271" r:id="rId28"/>
    <p:sldId id="272" r:id="rId29"/>
    <p:sldId id="273" r:id="rId30"/>
    <p:sldId id="274" r:id="rId31"/>
    <p:sldId id="275" r:id="rId32"/>
    <p:sldId id="276" r:id="rId33"/>
    <p:sldId id="277" r:id="rId34"/>
    <p:sldId id="278" r:id="rId35"/>
    <p:sldId id="279" r:id="rId36"/>
    <p:sldId id="280" r:id="rId37"/>
    <p:sldId id="281" r:id="rId38"/>
    <p:sldId id="282" r:id="rId39"/>
    <p:sldId id="283" r:id="rId40"/>
    <p:sldId id="284" r:id="rId41"/>
    <p:sldId id="285" r:id="rId42"/>
  </p:sldIdLst>
  <p:sldSz cx="9144000" cy="6858000" type="screen4x3"/>
  <p:notesSz cx="6858000" cy="9144000"/>
  <p:defaultTextStyle>
    <a:defPPr>
      <a:defRPr lang="et-EE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A2BF"/>
    <a:srgbClr val="525804"/>
    <a:srgbClr val="000000"/>
    <a:srgbClr val="F8F8F8"/>
    <a:srgbClr val="EAEAEA"/>
    <a:srgbClr val="DDDDDD"/>
    <a:srgbClr val="800000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8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41" Type="http://schemas.openxmlformats.org/officeDocument/2006/relationships/slide" Target="slides/slide2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dt" sz="quarter" idx="2"/>
          </p:nvPr>
        </p:nvSpPr>
        <p:spPr>
          <a:xfrm>
            <a:off x="344488" y="6035675"/>
            <a:ext cx="2474912" cy="457200"/>
          </a:xfrm>
        </p:spPr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ftr" sz="quarter" idx="3"/>
          </p:nvPr>
        </p:nvSpPr>
        <p:spPr>
          <a:xfrm>
            <a:off x="2895600" y="6035675"/>
            <a:ext cx="3657600" cy="457200"/>
          </a:xfrm>
        </p:spPr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629400" y="6035675"/>
            <a:ext cx="2170113" cy="444500"/>
          </a:xfrm>
        </p:spPr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grpSp>
        <p:nvGrpSpPr>
          <p:cNvPr id="8197" name="Group 5"/>
          <p:cNvGrpSpPr>
            <a:grpSpLocks/>
          </p:cNvGrpSpPr>
          <p:nvPr/>
        </p:nvGrpSpPr>
        <p:grpSpPr bwMode="auto">
          <a:xfrm>
            <a:off x="0" y="-6350"/>
            <a:ext cx="9142413" cy="6856413"/>
            <a:chOff x="0" y="-4"/>
            <a:chExt cx="5759" cy="4319"/>
          </a:xfrm>
        </p:grpSpPr>
        <p:grpSp>
          <p:nvGrpSpPr>
            <p:cNvPr id="8198" name="Group 6"/>
            <p:cNvGrpSpPr>
              <a:grpSpLocks/>
            </p:cNvGrpSpPr>
            <p:nvPr/>
          </p:nvGrpSpPr>
          <p:grpSpPr bwMode="auto">
            <a:xfrm>
              <a:off x="33" y="-4"/>
              <a:ext cx="328" cy="3928"/>
              <a:chOff x="33" y="-4"/>
              <a:chExt cx="328" cy="3928"/>
            </a:xfrm>
          </p:grpSpPr>
          <p:sp>
            <p:nvSpPr>
              <p:cNvPr id="8199" name="Rectangle 7"/>
              <p:cNvSpPr>
                <a:spLocks noChangeArrowheads="1"/>
              </p:cNvSpPr>
              <p:nvPr/>
            </p:nvSpPr>
            <p:spPr bwMode="auto">
              <a:xfrm>
                <a:off x="33" y="110"/>
                <a:ext cx="106" cy="3814"/>
              </a:xfrm>
              <a:prstGeom prst="rect">
                <a:avLst/>
              </a:prstGeom>
              <a:gradFill rotWithShape="0">
                <a:gsLst>
                  <a:gs pos="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t-EE"/>
              </a:p>
            </p:txBody>
          </p:sp>
          <p:grpSp>
            <p:nvGrpSpPr>
              <p:cNvPr id="8200" name="Group 8"/>
              <p:cNvGrpSpPr>
                <a:grpSpLocks/>
              </p:cNvGrpSpPr>
              <p:nvPr/>
            </p:nvGrpSpPr>
            <p:grpSpPr bwMode="auto">
              <a:xfrm>
                <a:off x="41" y="-4"/>
                <a:ext cx="320" cy="205"/>
                <a:chOff x="41" y="-4"/>
                <a:chExt cx="320" cy="205"/>
              </a:xfrm>
            </p:grpSpPr>
            <p:sp>
              <p:nvSpPr>
                <p:cNvPr id="8201" name="Oval 9"/>
                <p:cNvSpPr>
                  <a:spLocks noChangeArrowheads="1"/>
                </p:cNvSpPr>
                <p:nvPr/>
              </p:nvSpPr>
              <p:spPr bwMode="auto">
                <a:xfrm>
                  <a:off x="41" y="48"/>
                  <a:ext cx="113" cy="107"/>
                </a:xfrm>
                <a:prstGeom prst="ellipse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t-EE"/>
                </a:p>
              </p:txBody>
            </p:sp>
            <p:sp>
              <p:nvSpPr>
                <p:cNvPr id="8202" name="AutoShape 10"/>
                <p:cNvSpPr>
                  <a:spLocks noChangeArrowheads="1"/>
                </p:cNvSpPr>
                <p:nvPr/>
              </p:nvSpPr>
              <p:spPr bwMode="auto">
                <a:xfrm>
                  <a:off x="104" y="-4"/>
                  <a:ext cx="257" cy="205"/>
                </a:xfrm>
                <a:prstGeom prst="rightArrow">
                  <a:avLst>
                    <a:gd name="adj1" fmla="val 50000"/>
                    <a:gd name="adj2" fmla="val 62689"/>
                  </a:avLst>
                </a:prstGeom>
                <a:solidFill>
                  <a:schemeClr val="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t-EE"/>
                </a:p>
              </p:txBody>
            </p:sp>
          </p:grpSp>
        </p:grpSp>
        <p:grpSp>
          <p:nvGrpSpPr>
            <p:cNvPr id="8203" name="Group 11"/>
            <p:cNvGrpSpPr>
              <a:grpSpLocks/>
            </p:cNvGrpSpPr>
            <p:nvPr/>
          </p:nvGrpSpPr>
          <p:grpSpPr bwMode="auto">
            <a:xfrm>
              <a:off x="411" y="44"/>
              <a:ext cx="5348" cy="322"/>
              <a:chOff x="411" y="44"/>
              <a:chExt cx="5348" cy="322"/>
            </a:xfrm>
          </p:grpSpPr>
          <p:sp>
            <p:nvSpPr>
              <p:cNvPr id="8204" name="Rectangle 12"/>
              <p:cNvSpPr>
                <a:spLocks noChangeArrowheads="1"/>
              </p:cNvSpPr>
              <p:nvPr/>
            </p:nvSpPr>
            <p:spPr bwMode="auto">
              <a:xfrm>
                <a:off x="411" y="44"/>
                <a:ext cx="5256" cy="103"/>
              </a:xfrm>
              <a:prstGeom prst="rect">
                <a:avLst/>
              </a:prstGeom>
              <a:gradFill rotWithShape="0">
                <a:gsLst>
                  <a:gs pos="0">
                    <a:schemeClr val="hlink"/>
                  </a:gs>
                  <a:gs pos="100000">
                    <a:schemeClr val="accent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t-EE"/>
              </a:p>
            </p:txBody>
          </p:sp>
          <p:grpSp>
            <p:nvGrpSpPr>
              <p:cNvPr id="8205" name="Group 13"/>
              <p:cNvGrpSpPr>
                <a:grpSpLocks/>
              </p:cNvGrpSpPr>
              <p:nvPr/>
            </p:nvGrpSpPr>
            <p:grpSpPr bwMode="auto">
              <a:xfrm>
                <a:off x="5563" y="45"/>
                <a:ext cx="196" cy="321"/>
                <a:chOff x="5563" y="45"/>
                <a:chExt cx="196" cy="321"/>
              </a:xfrm>
            </p:grpSpPr>
            <p:sp>
              <p:nvSpPr>
                <p:cNvPr id="8206" name="Oval 14"/>
                <p:cNvSpPr>
                  <a:spLocks noChangeArrowheads="1"/>
                </p:cNvSpPr>
                <p:nvPr/>
              </p:nvSpPr>
              <p:spPr bwMode="auto">
                <a:xfrm>
                  <a:off x="5607" y="45"/>
                  <a:ext cx="104" cy="113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t-EE"/>
                </a:p>
              </p:txBody>
            </p:sp>
            <p:sp>
              <p:nvSpPr>
                <p:cNvPr id="8207" name="AutoShape 15"/>
                <p:cNvSpPr>
                  <a:spLocks noChangeArrowheads="1"/>
                </p:cNvSpPr>
                <p:nvPr/>
              </p:nvSpPr>
              <p:spPr bwMode="auto">
                <a:xfrm>
                  <a:off x="5563" y="107"/>
                  <a:ext cx="196" cy="259"/>
                </a:xfrm>
                <a:prstGeom prst="downArrow">
                  <a:avLst>
                    <a:gd name="adj1" fmla="val 50000"/>
                    <a:gd name="adj2" fmla="val 66078"/>
                  </a:avLst>
                </a:pr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t-EE"/>
                </a:p>
              </p:txBody>
            </p:sp>
          </p:grpSp>
        </p:grpSp>
        <p:grpSp>
          <p:nvGrpSpPr>
            <p:cNvPr id="8208" name="Group 16"/>
            <p:cNvGrpSpPr>
              <a:grpSpLocks/>
            </p:cNvGrpSpPr>
            <p:nvPr/>
          </p:nvGrpSpPr>
          <p:grpSpPr bwMode="auto">
            <a:xfrm>
              <a:off x="0" y="3958"/>
              <a:ext cx="5347" cy="323"/>
              <a:chOff x="0" y="3958"/>
              <a:chExt cx="5347" cy="323"/>
            </a:xfrm>
          </p:grpSpPr>
          <p:sp>
            <p:nvSpPr>
              <p:cNvPr id="8209" name="Rectangle 17"/>
              <p:cNvSpPr>
                <a:spLocks noChangeArrowheads="1"/>
              </p:cNvSpPr>
              <p:nvPr/>
            </p:nvSpPr>
            <p:spPr bwMode="auto">
              <a:xfrm>
                <a:off x="94" y="4178"/>
                <a:ext cx="5253" cy="103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folHlink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t-EE"/>
              </a:p>
            </p:txBody>
          </p:sp>
          <p:grpSp>
            <p:nvGrpSpPr>
              <p:cNvPr id="8210" name="Group 18"/>
              <p:cNvGrpSpPr>
                <a:grpSpLocks/>
              </p:cNvGrpSpPr>
              <p:nvPr/>
            </p:nvGrpSpPr>
            <p:grpSpPr bwMode="auto">
              <a:xfrm>
                <a:off x="0" y="3958"/>
                <a:ext cx="195" cy="322"/>
                <a:chOff x="0" y="3958"/>
                <a:chExt cx="195" cy="322"/>
              </a:xfrm>
            </p:grpSpPr>
            <p:sp>
              <p:nvSpPr>
                <p:cNvPr id="8211" name="Oval 19"/>
                <p:cNvSpPr>
                  <a:spLocks noChangeArrowheads="1"/>
                </p:cNvSpPr>
                <p:nvPr/>
              </p:nvSpPr>
              <p:spPr bwMode="auto">
                <a:xfrm>
                  <a:off x="48" y="4166"/>
                  <a:ext cx="104" cy="11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t-EE"/>
                </a:p>
              </p:txBody>
            </p:sp>
            <p:sp>
              <p:nvSpPr>
                <p:cNvPr id="8212" name="AutoShape 20"/>
                <p:cNvSpPr>
                  <a:spLocks noChangeArrowheads="1"/>
                </p:cNvSpPr>
                <p:nvPr/>
              </p:nvSpPr>
              <p:spPr bwMode="auto">
                <a:xfrm>
                  <a:off x="0" y="3958"/>
                  <a:ext cx="195" cy="259"/>
                </a:xfrm>
                <a:prstGeom prst="upArrow">
                  <a:avLst>
                    <a:gd name="adj1" fmla="val 50000"/>
                    <a:gd name="adj2" fmla="val 66404"/>
                  </a:avLst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t-EE"/>
                </a:p>
              </p:txBody>
            </p:sp>
          </p:grpSp>
        </p:grpSp>
        <p:grpSp>
          <p:nvGrpSpPr>
            <p:cNvPr id="8213" name="Group 21"/>
            <p:cNvGrpSpPr>
              <a:grpSpLocks/>
            </p:cNvGrpSpPr>
            <p:nvPr/>
          </p:nvGrpSpPr>
          <p:grpSpPr bwMode="auto">
            <a:xfrm>
              <a:off x="5398" y="401"/>
              <a:ext cx="320" cy="3914"/>
              <a:chOff x="5398" y="401"/>
              <a:chExt cx="320" cy="3914"/>
            </a:xfrm>
          </p:grpSpPr>
          <p:sp>
            <p:nvSpPr>
              <p:cNvPr id="8214" name="Rectangle 22"/>
              <p:cNvSpPr>
                <a:spLocks noChangeArrowheads="1"/>
              </p:cNvSpPr>
              <p:nvPr/>
            </p:nvSpPr>
            <p:spPr bwMode="auto">
              <a:xfrm>
                <a:off x="5612" y="401"/>
                <a:ext cx="106" cy="3800"/>
              </a:xfrm>
              <a:prstGeom prst="rect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folHlink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t-EE"/>
              </a:p>
            </p:txBody>
          </p:sp>
          <p:grpSp>
            <p:nvGrpSpPr>
              <p:cNvPr id="8215" name="Group 23"/>
              <p:cNvGrpSpPr>
                <a:grpSpLocks/>
              </p:cNvGrpSpPr>
              <p:nvPr/>
            </p:nvGrpSpPr>
            <p:grpSpPr bwMode="auto">
              <a:xfrm>
                <a:off x="5398" y="4111"/>
                <a:ext cx="320" cy="204"/>
                <a:chOff x="5398" y="4111"/>
                <a:chExt cx="320" cy="204"/>
              </a:xfrm>
            </p:grpSpPr>
            <p:sp>
              <p:nvSpPr>
                <p:cNvPr id="8216" name="Oval 24"/>
                <p:cNvSpPr>
                  <a:spLocks noChangeArrowheads="1"/>
                </p:cNvSpPr>
                <p:nvPr/>
              </p:nvSpPr>
              <p:spPr bwMode="auto">
                <a:xfrm>
                  <a:off x="5605" y="4157"/>
                  <a:ext cx="113" cy="106"/>
                </a:xfrm>
                <a:prstGeom prst="ellipse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t-EE"/>
                </a:p>
              </p:txBody>
            </p:sp>
            <p:sp>
              <p:nvSpPr>
                <p:cNvPr id="8217" name="AutoShape 25"/>
                <p:cNvSpPr>
                  <a:spLocks noChangeArrowheads="1"/>
                </p:cNvSpPr>
                <p:nvPr/>
              </p:nvSpPr>
              <p:spPr bwMode="auto">
                <a:xfrm>
                  <a:off x="5398" y="4111"/>
                  <a:ext cx="257" cy="204"/>
                </a:xfrm>
                <a:prstGeom prst="leftArrow">
                  <a:avLst>
                    <a:gd name="adj1" fmla="val 50000"/>
                    <a:gd name="adj2" fmla="val 62984"/>
                  </a:avLst>
                </a:pr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t-EE"/>
                </a:p>
              </p:txBody>
            </p:sp>
          </p:grpSp>
        </p:grpSp>
      </p:grpSp>
      <p:sp>
        <p:nvSpPr>
          <p:cNvPr id="8218" name="Rectangle 2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40" tIns="45720" rIns="91440" bIns="45720"/>
          <a:lstStyle>
            <a:lvl1pPr>
              <a:defRPr/>
            </a:lvl1pPr>
          </a:lstStyle>
          <a:p>
            <a:pPr lvl="0"/>
            <a:r>
              <a:rPr lang="et-EE" altLang="et-EE" noProof="0" smtClean="0"/>
              <a:t>Click to edit Master title style</a:t>
            </a:r>
          </a:p>
        </p:txBody>
      </p:sp>
      <p:sp>
        <p:nvSpPr>
          <p:cNvPr id="8219" name="Rectangle 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40" tIns="45720" rIns="91440" bIns="45720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t-EE" altLang="et-EE" noProof="0" smtClean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3464992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2760943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5663" y="1593850"/>
            <a:ext cx="3976687" cy="4425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4750" y="1593850"/>
            <a:ext cx="3976688" cy="4425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1047439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939473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2388789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3167619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711363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1397130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837832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35788" y="288925"/>
            <a:ext cx="2025650" cy="57308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5663" y="288925"/>
            <a:ext cx="5927725" cy="5730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18464087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855663" y="288925"/>
            <a:ext cx="8105775" cy="5730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235700"/>
            <a:ext cx="2449513" cy="457200"/>
          </a:xfrm>
        </p:spPr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553200" y="6224588"/>
            <a:ext cx="2420938" cy="457200"/>
          </a:xfrm>
        </p:spPr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484563" y="623728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14526312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2"/>
          <p:cNvGrpSpPr>
            <a:grpSpLocks/>
          </p:cNvGrpSpPr>
          <p:nvPr/>
        </p:nvGrpSpPr>
        <p:grpSpPr bwMode="auto">
          <a:xfrm>
            <a:off x="0" y="0"/>
            <a:ext cx="8478838" cy="6173788"/>
            <a:chOff x="0" y="0"/>
            <a:chExt cx="5341" cy="3889"/>
          </a:xfrm>
        </p:grpSpPr>
        <p:sp>
          <p:nvSpPr>
            <p:cNvPr id="28675" name="Freeform 3"/>
            <p:cNvSpPr>
              <a:spLocks/>
            </p:cNvSpPr>
            <p:nvPr/>
          </p:nvSpPr>
          <p:spPr bwMode="auto">
            <a:xfrm>
              <a:off x="0" y="0"/>
              <a:ext cx="3863" cy="3889"/>
            </a:xfrm>
            <a:custGeom>
              <a:avLst/>
              <a:gdLst>
                <a:gd name="T0" fmla="*/ 3862 w 3863"/>
                <a:gd name="T1" fmla="*/ 3418 h 3889"/>
                <a:gd name="T2" fmla="*/ 457 w 3863"/>
                <a:gd name="T3" fmla="*/ 0 h 3889"/>
                <a:gd name="T4" fmla="*/ 0 w 3863"/>
                <a:gd name="T5" fmla="*/ 0 h 3889"/>
                <a:gd name="T6" fmla="*/ 0 w 3863"/>
                <a:gd name="T7" fmla="*/ 481 h 3889"/>
                <a:gd name="T8" fmla="*/ 3394 w 3863"/>
                <a:gd name="T9" fmla="*/ 3888 h 3889"/>
                <a:gd name="T10" fmla="*/ 3862 w 3863"/>
                <a:gd name="T11" fmla="*/ 3418 h 3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3" h="3889">
                  <a:moveTo>
                    <a:pt x="3862" y="3418"/>
                  </a:moveTo>
                  <a:lnTo>
                    <a:pt x="457" y="0"/>
                  </a:lnTo>
                  <a:lnTo>
                    <a:pt x="0" y="0"/>
                  </a:lnTo>
                  <a:lnTo>
                    <a:pt x="0" y="481"/>
                  </a:lnTo>
                  <a:lnTo>
                    <a:pt x="3394" y="3888"/>
                  </a:lnTo>
                  <a:lnTo>
                    <a:pt x="3862" y="3418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t-EE"/>
            </a:p>
          </p:txBody>
        </p:sp>
        <p:sp>
          <p:nvSpPr>
            <p:cNvPr id="28676" name="Freeform 4"/>
            <p:cNvSpPr>
              <a:spLocks/>
            </p:cNvSpPr>
            <p:nvPr/>
          </p:nvSpPr>
          <p:spPr bwMode="auto">
            <a:xfrm>
              <a:off x="860" y="0"/>
              <a:ext cx="3394" cy="3223"/>
            </a:xfrm>
            <a:custGeom>
              <a:avLst/>
              <a:gdLst>
                <a:gd name="T0" fmla="*/ 370 w 3394"/>
                <a:gd name="T1" fmla="*/ 0 h 3223"/>
                <a:gd name="T2" fmla="*/ 3393 w 3394"/>
                <a:gd name="T3" fmla="*/ 3036 h 3223"/>
                <a:gd name="T4" fmla="*/ 3208 w 3394"/>
                <a:gd name="T5" fmla="*/ 3222 h 3223"/>
                <a:gd name="T6" fmla="*/ 0 w 3394"/>
                <a:gd name="T7" fmla="*/ 0 h 3223"/>
                <a:gd name="T8" fmla="*/ 370 w 3394"/>
                <a:gd name="T9" fmla="*/ 0 h 3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94" h="3223">
                  <a:moveTo>
                    <a:pt x="370" y="0"/>
                  </a:moveTo>
                  <a:lnTo>
                    <a:pt x="3393" y="3036"/>
                  </a:lnTo>
                  <a:lnTo>
                    <a:pt x="3208" y="3222"/>
                  </a:lnTo>
                  <a:lnTo>
                    <a:pt x="0" y="0"/>
                  </a:lnTo>
                  <a:lnTo>
                    <a:pt x="37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t-EE"/>
            </a:p>
          </p:txBody>
        </p:sp>
        <p:sp>
          <p:nvSpPr>
            <p:cNvPr id="28677" name="Freeform 5"/>
            <p:cNvSpPr>
              <a:spLocks/>
            </p:cNvSpPr>
            <p:nvPr/>
          </p:nvSpPr>
          <p:spPr bwMode="auto">
            <a:xfrm>
              <a:off x="2187" y="0"/>
              <a:ext cx="2859" cy="2556"/>
            </a:xfrm>
            <a:custGeom>
              <a:avLst/>
              <a:gdLst>
                <a:gd name="T0" fmla="*/ 630 w 2859"/>
                <a:gd name="T1" fmla="*/ 0 h 2556"/>
                <a:gd name="T2" fmla="*/ 2858 w 2859"/>
                <a:gd name="T3" fmla="*/ 2238 h 2556"/>
                <a:gd name="T4" fmla="*/ 2543 w 2859"/>
                <a:gd name="T5" fmla="*/ 2555 h 2556"/>
                <a:gd name="T6" fmla="*/ 0 w 2859"/>
                <a:gd name="T7" fmla="*/ 0 h 2556"/>
                <a:gd name="T8" fmla="*/ 630 w 2859"/>
                <a:gd name="T9" fmla="*/ 0 h 2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59" h="2556">
                  <a:moveTo>
                    <a:pt x="630" y="0"/>
                  </a:moveTo>
                  <a:lnTo>
                    <a:pt x="2858" y="2238"/>
                  </a:lnTo>
                  <a:lnTo>
                    <a:pt x="2543" y="2555"/>
                  </a:lnTo>
                  <a:lnTo>
                    <a:pt x="0" y="0"/>
                  </a:lnTo>
                  <a:lnTo>
                    <a:pt x="63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t-EE"/>
            </a:p>
          </p:txBody>
        </p:sp>
        <p:sp>
          <p:nvSpPr>
            <p:cNvPr id="28678" name="Freeform 6"/>
            <p:cNvSpPr>
              <a:spLocks/>
            </p:cNvSpPr>
            <p:nvPr/>
          </p:nvSpPr>
          <p:spPr bwMode="auto">
            <a:xfrm>
              <a:off x="3055" y="0"/>
              <a:ext cx="2286" cy="2121"/>
            </a:xfrm>
            <a:custGeom>
              <a:avLst/>
              <a:gdLst>
                <a:gd name="T0" fmla="*/ 0 w 2286"/>
                <a:gd name="T1" fmla="*/ 0 h 2121"/>
                <a:gd name="T2" fmla="*/ 2111 w 2286"/>
                <a:gd name="T3" fmla="*/ 2120 h 2121"/>
                <a:gd name="T4" fmla="*/ 2285 w 2286"/>
                <a:gd name="T5" fmla="*/ 1945 h 2121"/>
                <a:gd name="T6" fmla="*/ 348 w 2286"/>
                <a:gd name="T7" fmla="*/ 0 h 2121"/>
                <a:gd name="T8" fmla="*/ 0 w 2286"/>
                <a:gd name="T9" fmla="*/ 0 h 2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86" h="2121">
                  <a:moveTo>
                    <a:pt x="0" y="0"/>
                  </a:moveTo>
                  <a:lnTo>
                    <a:pt x="2111" y="2120"/>
                  </a:lnTo>
                  <a:lnTo>
                    <a:pt x="2285" y="1945"/>
                  </a:lnTo>
                  <a:lnTo>
                    <a:pt x="348" y="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t-EE"/>
            </a:p>
          </p:txBody>
        </p:sp>
      </p:grpSp>
      <p:sp>
        <p:nvSpPr>
          <p:cNvPr id="28679" name="Rectangle 7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85800" y="1143000"/>
            <a:ext cx="77724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lvl="0"/>
            <a:r>
              <a:rPr lang="et-EE" altLang="et-EE" noProof="0" smtClean="0"/>
              <a:t>Click to edit Master title style</a:t>
            </a:r>
          </a:p>
        </p:txBody>
      </p:sp>
      <p:sp>
        <p:nvSpPr>
          <p:cNvPr id="28680" name="Rectangle 8"/>
          <p:cNvSpPr>
            <a:spLocks noGrp="1" noChangeArrowheads="1"/>
          </p:cNvSpPr>
          <p:nvPr>
            <p:ph type="subTitle" sz="quarter" idx="1"/>
          </p:nvPr>
        </p:nvSpPr>
        <p:spPr bwMode="auto">
          <a:xfrm>
            <a:off x="1371600" y="2819400"/>
            <a:ext cx="64008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t-EE" altLang="et-EE" noProof="0" smtClean="0"/>
              <a:t>Click to edit Master subtitle style</a:t>
            </a:r>
          </a:p>
        </p:txBody>
      </p:sp>
      <p:sp>
        <p:nvSpPr>
          <p:cNvPr id="28681" name="Rectangle 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t-EE" altLang="et-EE"/>
          </a:p>
        </p:txBody>
      </p:sp>
      <p:sp>
        <p:nvSpPr>
          <p:cNvPr id="28682" name="Rectangle 1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t-EE" altLang="et-EE"/>
          </a:p>
        </p:txBody>
      </p:sp>
      <p:sp>
        <p:nvSpPr>
          <p:cNvPr id="28683" name="Rectangle 1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B3BB9EE-FB7B-48BA-B27F-CBC9AAB3CC8F}" type="slidenum">
              <a:rPr lang="et-EE" altLang="et-EE"/>
              <a:pPr/>
              <a:t>‹#›</a:t>
            </a:fld>
            <a:endParaRPr lang="et-EE" altLang="et-E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067DF3-3426-4B89-A862-12795FBEC1AF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241655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24DD18-835F-470F-92EB-F15F92798C8E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27335389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CB9996-F700-482A-A567-7189967FFE15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16981567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026781-2DE8-451F-9F1A-E8B10712EC40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37831169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2C0DB3-3F22-4E83-A14C-9CFB35872B08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29910810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2C5E50-D610-4F79-87CE-D2958636E545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24871372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EA4AD6-8E26-421D-A244-96848858B5E1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28759118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BF15C-0C1B-4F8F-B7A7-2538EB2058F5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24878051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C37C2A-4223-439B-B8CD-C4FBAA3A61AF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8018438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A9BB34-190A-4F6F-8269-68B7A2E71C0C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27805083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Oval 2"/>
          <p:cNvSpPr>
            <a:spLocks noChangeArrowheads="1"/>
          </p:cNvSpPr>
          <p:nvPr/>
        </p:nvSpPr>
        <p:spPr bwMode="auto">
          <a:xfrm>
            <a:off x="6799263" y="1873250"/>
            <a:ext cx="858837" cy="85883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t-EE"/>
          </a:p>
        </p:txBody>
      </p:sp>
      <p:grpSp>
        <p:nvGrpSpPr>
          <p:cNvPr id="33795" name="Group 3"/>
          <p:cNvGrpSpPr>
            <a:grpSpLocks/>
          </p:cNvGrpSpPr>
          <p:nvPr/>
        </p:nvGrpSpPr>
        <p:grpSpPr bwMode="auto">
          <a:xfrm>
            <a:off x="0" y="2824163"/>
            <a:ext cx="9172575" cy="4056062"/>
            <a:chOff x="0" y="1779"/>
            <a:chExt cx="5778" cy="2555"/>
          </a:xfrm>
        </p:grpSpPr>
        <p:sp>
          <p:nvSpPr>
            <p:cNvPr id="33796" name="Freeform 4"/>
            <p:cNvSpPr>
              <a:spLocks/>
            </p:cNvSpPr>
            <p:nvPr/>
          </p:nvSpPr>
          <p:spPr bwMode="auto">
            <a:xfrm>
              <a:off x="0" y="3268"/>
              <a:ext cx="5778" cy="1066"/>
            </a:xfrm>
            <a:custGeom>
              <a:avLst/>
              <a:gdLst>
                <a:gd name="T0" fmla="*/ 0 w 5778"/>
                <a:gd name="T1" fmla="*/ 1065 h 1066"/>
                <a:gd name="T2" fmla="*/ 85 w 5778"/>
                <a:gd name="T3" fmla="*/ 14 h 1066"/>
                <a:gd name="T4" fmla="*/ 261 w 5778"/>
                <a:gd name="T5" fmla="*/ 112 h 1066"/>
                <a:gd name="T6" fmla="*/ 489 w 5778"/>
                <a:gd name="T7" fmla="*/ 260 h 1066"/>
                <a:gd name="T8" fmla="*/ 760 w 5778"/>
                <a:gd name="T9" fmla="*/ 275 h 1066"/>
                <a:gd name="T10" fmla="*/ 988 w 5778"/>
                <a:gd name="T11" fmla="*/ 379 h 1066"/>
                <a:gd name="T12" fmla="*/ 1091 w 5778"/>
                <a:gd name="T13" fmla="*/ 444 h 1066"/>
                <a:gd name="T14" fmla="*/ 1135 w 5778"/>
                <a:gd name="T15" fmla="*/ 435 h 1066"/>
                <a:gd name="T16" fmla="*/ 1274 w 5778"/>
                <a:gd name="T17" fmla="*/ 508 h 1066"/>
                <a:gd name="T18" fmla="*/ 1318 w 5778"/>
                <a:gd name="T19" fmla="*/ 508 h 1066"/>
                <a:gd name="T20" fmla="*/ 1384 w 5778"/>
                <a:gd name="T21" fmla="*/ 563 h 1066"/>
                <a:gd name="T22" fmla="*/ 1465 w 5778"/>
                <a:gd name="T23" fmla="*/ 636 h 1066"/>
                <a:gd name="T24" fmla="*/ 1589 w 5778"/>
                <a:gd name="T25" fmla="*/ 610 h 1066"/>
                <a:gd name="T26" fmla="*/ 1733 w 5778"/>
                <a:gd name="T27" fmla="*/ 614 h 1066"/>
                <a:gd name="T28" fmla="*/ 1766 w 5778"/>
                <a:gd name="T29" fmla="*/ 653 h 1066"/>
                <a:gd name="T30" fmla="*/ 1817 w 5778"/>
                <a:gd name="T31" fmla="*/ 645 h 1066"/>
                <a:gd name="T32" fmla="*/ 1957 w 5778"/>
                <a:gd name="T33" fmla="*/ 518 h 1066"/>
                <a:gd name="T34" fmla="*/ 2070 w 5778"/>
                <a:gd name="T35" fmla="*/ 463 h 1066"/>
                <a:gd name="T36" fmla="*/ 2169 w 5778"/>
                <a:gd name="T37" fmla="*/ 499 h 1066"/>
                <a:gd name="T38" fmla="*/ 2265 w 5778"/>
                <a:gd name="T39" fmla="*/ 477 h 1066"/>
                <a:gd name="T40" fmla="*/ 2419 w 5778"/>
                <a:gd name="T41" fmla="*/ 506 h 1066"/>
                <a:gd name="T42" fmla="*/ 2503 w 5778"/>
                <a:gd name="T43" fmla="*/ 513 h 1066"/>
                <a:gd name="T44" fmla="*/ 2542 w 5778"/>
                <a:gd name="T45" fmla="*/ 626 h 1066"/>
                <a:gd name="T46" fmla="*/ 2639 w 5778"/>
                <a:gd name="T47" fmla="*/ 636 h 1066"/>
                <a:gd name="T48" fmla="*/ 2699 w 5778"/>
                <a:gd name="T49" fmla="*/ 582 h 1066"/>
                <a:gd name="T50" fmla="*/ 2792 w 5778"/>
                <a:gd name="T51" fmla="*/ 564 h 1066"/>
                <a:gd name="T52" fmla="*/ 2876 w 5778"/>
                <a:gd name="T53" fmla="*/ 582 h 1066"/>
                <a:gd name="T54" fmla="*/ 2985 w 5778"/>
                <a:gd name="T55" fmla="*/ 566 h 1066"/>
                <a:gd name="T56" fmla="*/ 3060 w 5778"/>
                <a:gd name="T57" fmla="*/ 558 h 1066"/>
                <a:gd name="T58" fmla="*/ 3159 w 5778"/>
                <a:gd name="T59" fmla="*/ 548 h 1066"/>
                <a:gd name="T60" fmla="*/ 3292 w 5778"/>
                <a:gd name="T61" fmla="*/ 526 h 1066"/>
                <a:gd name="T62" fmla="*/ 3322 w 5778"/>
                <a:gd name="T63" fmla="*/ 472 h 1066"/>
                <a:gd name="T64" fmla="*/ 3336 w 5778"/>
                <a:gd name="T65" fmla="*/ 454 h 1066"/>
                <a:gd name="T66" fmla="*/ 3453 w 5778"/>
                <a:gd name="T67" fmla="*/ 364 h 1066"/>
                <a:gd name="T68" fmla="*/ 3483 w 5778"/>
                <a:gd name="T69" fmla="*/ 342 h 1066"/>
                <a:gd name="T70" fmla="*/ 3803 w 5778"/>
                <a:gd name="T71" fmla="*/ 413 h 1066"/>
                <a:gd name="T72" fmla="*/ 4077 w 5778"/>
                <a:gd name="T73" fmla="*/ 444 h 1066"/>
                <a:gd name="T74" fmla="*/ 4136 w 5778"/>
                <a:gd name="T75" fmla="*/ 444 h 1066"/>
                <a:gd name="T76" fmla="*/ 4181 w 5778"/>
                <a:gd name="T77" fmla="*/ 427 h 1066"/>
                <a:gd name="T78" fmla="*/ 4224 w 5778"/>
                <a:gd name="T79" fmla="*/ 399 h 1066"/>
                <a:gd name="T80" fmla="*/ 4290 w 5778"/>
                <a:gd name="T81" fmla="*/ 417 h 1066"/>
                <a:gd name="T82" fmla="*/ 4400 w 5778"/>
                <a:gd name="T83" fmla="*/ 381 h 1066"/>
                <a:gd name="T84" fmla="*/ 4473 w 5778"/>
                <a:gd name="T85" fmla="*/ 399 h 1066"/>
                <a:gd name="T86" fmla="*/ 4621 w 5778"/>
                <a:gd name="T87" fmla="*/ 529 h 1066"/>
                <a:gd name="T88" fmla="*/ 4951 w 5778"/>
                <a:gd name="T89" fmla="*/ 394 h 1066"/>
                <a:gd name="T90" fmla="*/ 5157 w 5778"/>
                <a:gd name="T91" fmla="*/ 484 h 1066"/>
                <a:gd name="T92" fmla="*/ 5303 w 5778"/>
                <a:gd name="T93" fmla="*/ 513 h 1066"/>
                <a:gd name="T94" fmla="*/ 5420 w 5778"/>
                <a:gd name="T95" fmla="*/ 454 h 1066"/>
                <a:gd name="T96" fmla="*/ 5633 w 5778"/>
                <a:gd name="T97" fmla="*/ 424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778" h="1066">
                  <a:moveTo>
                    <a:pt x="5777" y="1065"/>
                  </a:moveTo>
                  <a:lnTo>
                    <a:pt x="0" y="1065"/>
                  </a:lnTo>
                  <a:lnTo>
                    <a:pt x="0" y="0"/>
                  </a:lnTo>
                  <a:lnTo>
                    <a:pt x="85" y="14"/>
                  </a:lnTo>
                  <a:lnTo>
                    <a:pt x="173" y="29"/>
                  </a:lnTo>
                  <a:lnTo>
                    <a:pt x="261" y="112"/>
                  </a:lnTo>
                  <a:lnTo>
                    <a:pt x="342" y="179"/>
                  </a:lnTo>
                  <a:lnTo>
                    <a:pt x="489" y="260"/>
                  </a:lnTo>
                  <a:lnTo>
                    <a:pt x="665" y="246"/>
                  </a:lnTo>
                  <a:lnTo>
                    <a:pt x="760" y="275"/>
                  </a:lnTo>
                  <a:lnTo>
                    <a:pt x="877" y="336"/>
                  </a:lnTo>
                  <a:lnTo>
                    <a:pt x="988" y="379"/>
                  </a:lnTo>
                  <a:lnTo>
                    <a:pt x="1047" y="453"/>
                  </a:lnTo>
                  <a:lnTo>
                    <a:pt x="1091" y="444"/>
                  </a:lnTo>
                  <a:lnTo>
                    <a:pt x="1113" y="444"/>
                  </a:lnTo>
                  <a:lnTo>
                    <a:pt x="1135" y="435"/>
                  </a:lnTo>
                  <a:lnTo>
                    <a:pt x="1230" y="490"/>
                  </a:lnTo>
                  <a:lnTo>
                    <a:pt x="1274" y="508"/>
                  </a:lnTo>
                  <a:lnTo>
                    <a:pt x="1296" y="508"/>
                  </a:lnTo>
                  <a:lnTo>
                    <a:pt x="1318" y="508"/>
                  </a:lnTo>
                  <a:lnTo>
                    <a:pt x="1340" y="535"/>
                  </a:lnTo>
                  <a:lnTo>
                    <a:pt x="1384" y="563"/>
                  </a:lnTo>
                  <a:lnTo>
                    <a:pt x="1406" y="572"/>
                  </a:lnTo>
                  <a:lnTo>
                    <a:pt x="1465" y="636"/>
                  </a:lnTo>
                  <a:lnTo>
                    <a:pt x="1516" y="645"/>
                  </a:lnTo>
                  <a:lnTo>
                    <a:pt x="1589" y="610"/>
                  </a:lnTo>
                  <a:lnTo>
                    <a:pt x="1649" y="587"/>
                  </a:lnTo>
                  <a:lnTo>
                    <a:pt x="1733" y="614"/>
                  </a:lnTo>
                  <a:lnTo>
                    <a:pt x="1744" y="663"/>
                  </a:lnTo>
                  <a:lnTo>
                    <a:pt x="1766" y="653"/>
                  </a:lnTo>
                  <a:lnTo>
                    <a:pt x="1788" y="653"/>
                  </a:lnTo>
                  <a:lnTo>
                    <a:pt x="1817" y="645"/>
                  </a:lnTo>
                  <a:lnTo>
                    <a:pt x="1839" y="636"/>
                  </a:lnTo>
                  <a:lnTo>
                    <a:pt x="1957" y="518"/>
                  </a:lnTo>
                  <a:lnTo>
                    <a:pt x="2070" y="463"/>
                  </a:lnTo>
                  <a:lnTo>
                    <a:pt x="2070" y="463"/>
                  </a:lnTo>
                  <a:lnTo>
                    <a:pt x="2132" y="492"/>
                  </a:lnTo>
                  <a:lnTo>
                    <a:pt x="2169" y="499"/>
                  </a:lnTo>
                  <a:lnTo>
                    <a:pt x="2206" y="484"/>
                  </a:lnTo>
                  <a:lnTo>
                    <a:pt x="2265" y="477"/>
                  </a:lnTo>
                  <a:lnTo>
                    <a:pt x="2353" y="492"/>
                  </a:lnTo>
                  <a:lnTo>
                    <a:pt x="2419" y="506"/>
                  </a:lnTo>
                  <a:lnTo>
                    <a:pt x="2463" y="506"/>
                  </a:lnTo>
                  <a:lnTo>
                    <a:pt x="2503" y="513"/>
                  </a:lnTo>
                  <a:lnTo>
                    <a:pt x="2554" y="570"/>
                  </a:lnTo>
                  <a:lnTo>
                    <a:pt x="2542" y="626"/>
                  </a:lnTo>
                  <a:lnTo>
                    <a:pt x="2603" y="642"/>
                  </a:lnTo>
                  <a:lnTo>
                    <a:pt x="2639" y="636"/>
                  </a:lnTo>
                  <a:lnTo>
                    <a:pt x="2696" y="614"/>
                  </a:lnTo>
                  <a:lnTo>
                    <a:pt x="2699" y="582"/>
                  </a:lnTo>
                  <a:lnTo>
                    <a:pt x="2744" y="564"/>
                  </a:lnTo>
                  <a:lnTo>
                    <a:pt x="2792" y="564"/>
                  </a:lnTo>
                  <a:lnTo>
                    <a:pt x="2825" y="591"/>
                  </a:lnTo>
                  <a:lnTo>
                    <a:pt x="2876" y="582"/>
                  </a:lnTo>
                  <a:lnTo>
                    <a:pt x="2889" y="564"/>
                  </a:lnTo>
                  <a:lnTo>
                    <a:pt x="2985" y="566"/>
                  </a:lnTo>
                  <a:lnTo>
                    <a:pt x="3015" y="560"/>
                  </a:lnTo>
                  <a:lnTo>
                    <a:pt x="3060" y="558"/>
                  </a:lnTo>
                  <a:lnTo>
                    <a:pt x="3138" y="545"/>
                  </a:lnTo>
                  <a:lnTo>
                    <a:pt x="3159" y="548"/>
                  </a:lnTo>
                  <a:lnTo>
                    <a:pt x="3270" y="545"/>
                  </a:lnTo>
                  <a:lnTo>
                    <a:pt x="3292" y="526"/>
                  </a:lnTo>
                  <a:lnTo>
                    <a:pt x="3307" y="499"/>
                  </a:lnTo>
                  <a:lnTo>
                    <a:pt x="3322" y="472"/>
                  </a:lnTo>
                  <a:lnTo>
                    <a:pt x="3344" y="453"/>
                  </a:lnTo>
                  <a:lnTo>
                    <a:pt x="3336" y="454"/>
                  </a:lnTo>
                  <a:lnTo>
                    <a:pt x="3395" y="424"/>
                  </a:lnTo>
                  <a:lnTo>
                    <a:pt x="3453" y="364"/>
                  </a:lnTo>
                  <a:lnTo>
                    <a:pt x="3453" y="381"/>
                  </a:lnTo>
                  <a:lnTo>
                    <a:pt x="3483" y="342"/>
                  </a:lnTo>
                  <a:lnTo>
                    <a:pt x="3645" y="364"/>
                  </a:lnTo>
                  <a:lnTo>
                    <a:pt x="3803" y="413"/>
                  </a:lnTo>
                  <a:lnTo>
                    <a:pt x="3948" y="463"/>
                  </a:lnTo>
                  <a:lnTo>
                    <a:pt x="4077" y="444"/>
                  </a:lnTo>
                  <a:lnTo>
                    <a:pt x="4106" y="444"/>
                  </a:lnTo>
                  <a:lnTo>
                    <a:pt x="4136" y="444"/>
                  </a:lnTo>
                  <a:lnTo>
                    <a:pt x="4158" y="435"/>
                  </a:lnTo>
                  <a:lnTo>
                    <a:pt x="4181" y="427"/>
                  </a:lnTo>
                  <a:lnTo>
                    <a:pt x="4203" y="417"/>
                  </a:lnTo>
                  <a:lnTo>
                    <a:pt x="4224" y="399"/>
                  </a:lnTo>
                  <a:lnTo>
                    <a:pt x="4268" y="427"/>
                  </a:lnTo>
                  <a:lnTo>
                    <a:pt x="4290" y="417"/>
                  </a:lnTo>
                  <a:lnTo>
                    <a:pt x="4356" y="389"/>
                  </a:lnTo>
                  <a:lnTo>
                    <a:pt x="4400" y="381"/>
                  </a:lnTo>
                  <a:lnTo>
                    <a:pt x="4451" y="389"/>
                  </a:lnTo>
                  <a:lnTo>
                    <a:pt x="4473" y="399"/>
                  </a:lnTo>
                  <a:lnTo>
                    <a:pt x="4518" y="506"/>
                  </a:lnTo>
                  <a:lnTo>
                    <a:pt x="4621" y="529"/>
                  </a:lnTo>
                  <a:lnTo>
                    <a:pt x="4745" y="499"/>
                  </a:lnTo>
                  <a:lnTo>
                    <a:pt x="4951" y="394"/>
                  </a:lnTo>
                  <a:lnTo>
                    <a:pt x="5060" y="409"/>
                  </a:lnTo>
                  <a:lnTo>
                    <a:pt x="5157" y="484"/>
                  </a:lnTo>
                  <a:lnTo>
                    <a:pt x="5237" y="490"/>
                  </a:lnTo>
                  <a:lnTo>
                    <a:pt x="5303" y="513"/>
                  </a:lnTo>
                  <a:lnTo>
                    <a:pt x="5347" y="454"/>
                  </a:lnTo>
                  <a:lnTo>
                    <a:pt x="5420" y="454"/>
                  </a:lnTo>
                  <a:lnTo>
                    <a:pt x="5479" y="462"/>
                  </a:lnTo>
                  <a:lnTo>
                    <a:pt x="5633" y="424"/>
                  </a:lnTo>
                  <a:lnTo>
                    <a:pt x="5772" y="439"/>
                  </a:lnTo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t-EE"/>
            </a:p>
          </p:txBody>
        </p:sp>
        <p:sp>
          <p:nvSpPr>
            <p:cNvPr id="33797" name="Freeform 5"/>
            <p:cNvSpPr>
              <a:spLocks/>
            </p:cNvSpPr>
            <p:nvPr/>
          </p:nvSpPr>
          <p:spPr bwMode="auto">
            <a:xfrm>
              <a:off x="0" y="1779"/>
              <a:ext cx="688" cy="1765"/>
            </a:xfrm>
            <a:custGeom>
              <a:avLst/>
              <a:gdLst>
                <a:gd name="T0" fmla="*/ 63 w 688"/>
                <a:gd name="T1" fmla="*/ 260 h 1765"/>
                <a:gd name="T2" fmla="*/ 71 w 688"/>
                <a:gd name="T3" fmla="*/ 193 h 1765"/>
                <a:gd name="T4" fmla="*/ 63 w 688"/>
                <a:gd name="T5" fmla="*/ 103 h 1765"/>
                <a:gd name="T6" fmla="*/ 107 w 688"/>
                <a:gd name="T7" fmla="*/ 89 h 1765"/>
                <a:gd name="T8" fmla="*/ 122 w 688"/>
                <a:gd name="T9" fmla="*/ 44 h 1765"/>
                <a:gd name="T10" fmla="*/ 195 w 688"/>
                <a:gd name="T11" fmla="*/ 67 h 1765"/>
                <a:gd name="T12" fmla="*/ 180 w 688"/>
                <a:gd name="T13" fmla="*/ 141 h 1765"/>
                <a:gd name="T14" fmla="*/ 144 w 688"/>
                <a:gd name="T15" fmla="*/ 222 h 1765"/>
                <a:gd name="T16" fmla="*/ 290 w 688"/>
                <a:gd name="T17" fmla="*/ 208 h 1765"/>
                <a:gd name="T18" fmla="*/ 210 w 688"/>
                <a:gd name="T19" fmla="*/ 282 h 1765"/>
                <a:gd name="T20" fmla="*/ 268 w 688"/>
                <a:gd name="T21" fmla="*/ 289 h 1765"/>
                <a:gd name="T22" fmla="*/ 202 w 688"/>
                <a:gd name="T23" fmla="*/ 357 h 1765"/>
                <a:gd name="T24" fmla="*/ 217 w 688"/>
                <a:gd name="T25" fmla="*/ 408 h 1765"/>
                <a:gd name="T26" fmla="*/ 350 w 688"/>
                <a:gd name="T27" fmla="*/ 379 h 1765"/>
                <a:gd name="T28" fmla="*/ 232 w 688"/>
                <a:gd name="T29" fmla="*/ 453 h 1765"/>
                <a:gd name="T30" fmla="*/ 232 w 688"/>
                <a:gd name="T31" fmla="*/ 483 h 1765"/>
                <a:gd name="T32" fmla="*/ 180 w 688"/>
                <a:gd name="T33" fmla="*/ 550 h 1765"/>
                <a:gd name="T34" fmla="*/ 173 w 688"/>
                <a:gd name="T35" fmla="*/ 639 h 1765"/>
                <a:gd name="T36" fmla="*/ 327 w 688"/>
                <a:gd name="T37" fmla="*/ 624 h 1765"/>
                <a:gd name="T38" fmla="*/ 445 w 688"/>
                <a:gd name="T39" fmla="*/ 588 h 1765"/>
                <a:gd name="T40" fmla="*/ 305 w 688"/>
                <a:gd name="T41" fmla="*/ 669 h 1765"/>
                <a:gd name="T42" fmla="*/ 261 w 688"/>
                <a:gd name="T43" fmla="*/ 707 h 1765"/>
                <a:gd name="T44" fmla="*/ 416 w 688"/>
                <a:gd name="T45" fmla="*/ 655 h 1765"/>
                <a:gd name="T46" fmla="*/ 386 w 688"/>
                <a:gd name="T47" fmla="*/ 722 h 1765"/>
                <a:gd name="T48" fmla="*/ 232 w 688"/>
                <a:gd name="T49" fmla="*/ 758 h 1765"/>
                <a:gd name="T50" fmla="*/ 334 w 688"/>
                <a:gd name="T51" fmla="*/ 751 h 1765"/>
                <a:gd name="T52" fmla="*/ 276 w 688"/>
                <a:gd name="T53" fmla="*/ 833 h 1765"/>
                <a:gd name="T54" fmla="*/ 341 w 688"/>
                <a:gd name="T55" fmla="*/ 855 h 1765"/>
                <a:gd name="T56" fmla="*/ 364 w 688"/>
                <a:gd name="T57" fmla="*/ 922 h 1765"/>
                <a:gd name="T58" fmla="*/ 525 w 688"/>
                <a:gd name="T59" fmla="*/ 886 h 1765"/>
                <a:gd name="T60" fmla="*/ 533 w 688"/>
                <a:gd name="T61" fmla="*/ 937 h 1765"/>
                <a:gd name="T62" fmla="*/ 394 w 688"/>
                <a:gd name="T63" fmla="*/ 989 h 1765"/>
                <a:gd name="T64" fmla="*/ 261 w 688"/>
                <a:gd name="T65" fmla="*/ 1034 h 1765"/>
                <a:gd name="T66" fmla="*/ 364 w 688"/>
                <a:gd name="T67" fmla="*/ 1034 h 1765"/>
                <a:gd name="T68" fmla="*/ 445 w 688"/>
                <a:gd name="T69" fmla="*/ 1041 h 1765"/>
                <a:gd name="T70" fmla="*/ 298 w 688"/>
                <a:gd name="T71" fmla="*/ 1086 h 1765"/>
                <a:gd name="T72" fmla="*/ 416 w 688"/>
                <a:gd name="T73" fmla="*/ 1108 h 1765"/>
                <a:gd name="T74" fmla="*/ 511 w 688"/>
                <a:gd name="T75" fmla="*/ 1086 h 1765"/>
                <a:gd name="T76" fmla="*/ 357 w 688"/>
                <a:gd name="T77" fmla="*/ 1198 h 1765"/>
                <a:gd name="T78" fmla="*/ 416 w 688"/>
                <a:gd name="T79" fmla="*/ 1205 h 1765"/>
                <a:gd name="T80" fmla="*/ 386 w 688"/>
                <a:gd name="T81" fmla="*/ 1265 h 1765"/>
                <a:gd name="T82" fmla="*/ 452 w 688"/>
                <a:gd name="T83" fmla="*/ 1279 h 1765"/>
                <a:gd name="T84" fmla="*/ 518 w 688"/>
                <a:gd name="T85" fmla="*/ 1295 h 1765"/>
                <a:gd name="T86" fmla="*/ 679 w 688"/>
                <a:gd name="T87" fmla="*/ 1250 h 1765"/>
                <a:gd name="T88" fmla="*/ 562 w 688"/>
                <a:gd name="T89" fmla="*/ 1362 h 1765"/>
                <a:gd name="T90" fmla="*/ 423 w 688"/>
                <a:gd name="T91" fmla="*/ 1406 h 1765"/>
                <a:gd name="T92" fmla="*/ 569 w 688"/>
                <a:gd name="T93" fmla="*/ 1391 h 1765"/>
                <a:gd name="T94" fmla="*/ 584 w 688"/>
                <a:gd name="T95" fmla="*/ 1421 h 1765"/>
                <a:gd name="T96" fmla="*/ 430 w 688"/>
                <a:gd name="T97" fmla="*/ 1458 h 1765"/>
                <a:gd name="T98" fmla="*/ 555 w 688"/>
                <a:gd name="T99" fmla="*/ 1474 h 1765"/>
                <a:gd name="T100" fmla="*/ 408 w 688"/>
                <a:gd name="T101" fmla="*/ 1548 h 1765"/>
                <a:gd name="T102" fmla="*/ 518 w 688"/>
                <a:gd name="T103" fmla="*/ 1548 h 1765"/>
                <a:gd name="T104" fmla="*/ 664 w 688"/>
                <a:gd name="T105" fmla="*/ 1510 h 1765"/>
                <a:gd name="T106" fmla="*/ 562 w 688"/>
                <a:gd name="T107" fmla="*/ 1593 h 1765"/>
                <a:gd name="T108" fmla="*/ 416 w 688"/>
                <a:gd name="T109" fmla="*/ 1660 h 1765"/>
                <a:gd name="T110" fmla="*/ 562 w 688"/>
                <a:gd name="T111" fmla="*/ 1644 h 1765"/>
                <a:gd name="T112" fmla="*/ 430 w 688"/>
                <a:gd name="T113" fmla="*/ 1696 h 1765"/>
                <a:gd name="T114" fmla="*/ 298 w 688"/>
                <a:gd name="T115" fmla="*/ 1719 h 1765"/>
                <a:gd name="T116" fmla="*/ 166 w 688"/>
                <a:gd name="T117" fmla="*/ 1719 h 1765"/>
                <a:gd name="T118" fmla="*/ 34 w 688"/>
                <a:gd name="T119" fmla="*/ 1748 h 1765"/>
                <a:gd name="T120" fmla="*/ 0 w 688"/>
                <a:gd name="T121" fmla="*/ 222 h 17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88" h="1765">
                  <a:moveTo>
                    <a:pt x="0" y="222"/>
                  </a:moveTo>
                  <a:lnTo>
                    <a:pt x="20" y="193"/>
                  </a:lnTo>
                  <a:lnTo>
                    <a:pt x="0" y="222"/>
                  </a:lnTo>
                  <a:lnTo>
                    <a:pt x="34" y="222"/>
                  </a:lnTo>
                  <a:lnTo>
                    <a:pt x="56" y="238"/>
                  </a:lnTo>
                  <a:lnTo>
                    <a:pt x="63" y="260"/>
                  </a:lnTo>
                  <a:lnTo>
                    <a:pt x="85" y="275"/>
                  </a:lnTo>
                  <a:lnTo>
                    <a:pt x="85" y="253"/>
                  </a:lnTo>
                  <a:lnTo>
                    <a:pt x="63" y="230"/>
                  </a:lnTo>
                  <a:lnTo>
                    <a:pt x="49" y="208"/>
                  </a:lnTo>
                  <a:lnTo>
                    <a:pt x="49" y="186"/>
                  </a:lnTo>
                  <a:lnTo>
                    <a:pt x="71" y="193"/>
                  </a:lnTo>
                  <a:lnTo>
                    <a:pt x="93" y="208"/>
                  </a:lnTo>
                  <a:lnTo>
                    <a:pt x="93" y="186"/>
                  </a:lnTo>
                  <a:lnTo>
                    <a:pt x="71" y="170"/>
                  </a:lnTo>
                  <a:lnTo>
                    <a:pt x="63" y="148"/>
                  </a:lnTo>
                  <a:lnTo>
                    <a:pt x="63" y="126"/>
                  </a:lnTo>
                  <a:lnTo>
                    <a:pt x="63" y="103"/>
                  </a:lnTo>
                  <a:lnTo>
                    <a:pt x="41" y="81"/>
                  </a:lnTo>
                  <a:lnTo>
                    <a:pt x="63" y="96"/>
                  </a:lnTo>
                  <a:lnTo>
                    <a:pt x="85" y="111"/>
                  </a:lnTo>
                  <a:lnTo>
                    <a:pt x="100" y="133"/>
                  </a:lnTo>
                  <a:lnTo>
                    <a:pt x="107" y="111"/>
                  </a:lnTo>
                  <a:lnTo>
                    <a:pt x="107" y="89"/>
                  </a:lnTo>
                  <a:lnTo>
                    <a:pt x="107" y="67"/>
                  </a:lnTo>
                  <a:lnTo>
                    <a:pt x="107" y="44"/>
                  </a:lnTo>
                  <a:lnTo>
                    <a:pt x="107" y="22"/>
                  </a:lnTo>
                  <a:lnTo>
                    <a:pt x="107" y="0"/>
                  </a:lnTo>
                  <a:lnTo>
                    <a:pt x="122" y="22"/>
                  </a:lnTo>
                  <a:lnTo>
                    <a:pt x="122" y="44"/>
                  </a:lnTo>
                  <a:lnTo>
                    <a:pt x="122" y="67"/>
                  </a:lnTo>
                  <a:lnTo>
                    <a:pt x="122" y="89"/>
                  </a:lnTo>
                  <a:lnTo>
                    <a:pt x="137" y="111"/>
                  </a:lnTo>
                  <a:lnTo>
                    <a:pt x="159" y="103"/>
                  </a:lnTo>
                  <a:lnTo>
                    <a:pt x="173" y="81"/>
                  </a:lnTo>
                  <a:lnTo>
                    <a:pt x="195" y="67"/>
                  </a:lnTo>
                  <a:lnTo>
                    <a:pt x="180" y="89"/>
                  </a:lnTo>
                  <a:lnTo>
                    <a:pt x="166" y="111"/>
                  </a:lnTo>
                  <a:lnTo>
                    <a:pt x="159" y="133"/>
                  </a:lnTo>
                  <a:lnTo>
                    <a:pt x="144" y="155"/>
                  </a:lnTo>
                  <a:lnTo>
                    <a:pt x="166" y="163"/>
                  </a:lnTo>
                  <a:lnTo>
                    <a:pt x="180" y="141"/>
                  </a:lnTo>
                  <a:lnTo>
                    <a:pt x="202" y="141"/>
                  </a:lnTo>
                  <a:lnTo>
                    <a:pt x="224" y="133"/>
                  </a:lnTo>
                  <a:lnTo>
                    <a:pt x="210" y="155"/>
                  </a:lnTo>
                  <a:lnTo>
                    <a:pt x="188" y="178"/>
                  </a:lnTo>
                  <a:lnTo>
                    <a:pt x="166" y="200"/>
                  </a:lnTo>
                  <a:lnTo>
                    <a:pt x="144" y="222"/>
                  </a:lnTo>
                  <a:lnTo>
                    <a:pt x="173" y="230"/>
                  </a:lnTo>
                  <a:lnTo>
                    <a:pt x="195" y="222"/>
                  </a:lnTo>
                  <a:lnTo>
                    <a:pt x="217" y="215"/>
                  </a:lnTo>
                  <a:lnTo>
                    <a:pt x="239" y="215"/>
                  </a:lnTo>
                  <a:lnTo>
                    <a:pt x="261" y="208"/>
                  </a:lnTo>
                  <a:lnTo>
                    <a:pt x="290" y="208"/>
                  </a:lnTo>
                  <a:lnTo>
                    <a:pt x="268" y="222"/>
                  </a:lnTo>
                  <a:lnTo>
                    <a:pt x="246" y="230"/>
                  </a:lnTo>
                  <a:lnTo>
                    <a:pt x="232" y="253"/>
                  </a:lnTo>
                  <a:lnTo>
                    <a:pt x="210" y="275"/>
                  </a:lnTo>
                  <a:lnTo>
                    <a:pt x="188" y="282"/>
                  </a:lnTo>
                  <a:lnTo>
                    <a:pt x="210" y="282"/>
                  </a:lnTo>
                  <a:lnTo>
                    <a:pt x="232" y="275"/>
                  </a:lnTo>
                  <a:lnTo>
                    <a:pt x="254" y="267"/>
                  </a:lnTo>
                  <a:lnTo>
                    <a:pt x="283" y="260"/>
                  </a:lnTo>
                  <a:lnTo>
                    <a:pt x="305" y="260"/>
                  </a:lnTo>
                  <a:lnTo>
                    <a:pt x="290" y="282"/>
                  </a:lnTo>
                  <a:lnTo>
                    <a:pt x="268" y="289"/>
                  </a:lnTo>
                  <a:lnTo>
                    <a:pt x="246" y="312"/>
                  </a:lnTo>
                  <a:lnTo>
                    <a:pt x="224" y="319"/>
                  </a:lnTo>
                  <a:lnTo>
                    <a:pt x="202" y="334"/>
                  </a:lnTo>
                  <a:lnTo>
                    <a:pt x="180" y="341"/>
                  </a:lnTo>
                  <a:lnTo>
                    <a:pt x="166" y="364"/>
                  </a:lnTo>
                  <a:lnTo>
                    <a:pt x="202" y="357"/>
                  </a:lnTo>
                  <a:lnTo>
                    <a:pt x="232" y="349"/>
                  </a:lnTo>
                  <a:lnTo>
                    <a:pt x="261" y="349"/>
                  </a:lnTo>
                  <a:lnTo>
                    <a:pt x="239" y="372"/>
                  </a:lnTo>
                  <a:lnTo>
                    <a:pt x="217" y="386"/>
                  </a:lnTo>
                  <a:lnTo>
                    <a:pt x="195" y="401"/>
                  </a:lnTo>
                  <a:lnTo>
                    <a:pt x="217" y="408"/>
                  </a:lnTo>
                  <a:lnTo>
                    <a:pt x="239" y="408"/>
                  </a:lnTo>
                  <a:lnTo>
                    <a:pt x="261" y="408"/>
                  </a:lnTo>
                  <a:lnTo>
                    <a:pt x="283" y="401"/>
                  </a:lnTo>
                  <a:lnTo>
                    <a:pt x="305" y="394"/>
                  </a:lnTo>
                  <a:lnTo>
                    <a:pt x="327" y="386"/>
                  </a:lnTo>
                  <a:lnTo>
                    <a:pt x="350" y="379"/>
                  </a:lnTo>
                  <a:lnTo>
                    <a:pt x="341" y="401"/>
                  </a:lnTo>
                  <a:lnTo>
                    <a:pt x="319" y="417"/>
                  </a:lnTo>
                  <a:lnTo>
                    <a:pt x="298" y="431"/>
                  </a:lnTo>
                  <a:lnTo>
                    <a:pt x="276" y="438"/>
                  </a:lnTo>
                  <a:lnTo>
                    <a:pt x="254" y="446"/>
                  </a:lnTo>
                  <a:lnTo>
                    <a:pt x="232" y="453"/>
                  </a:lnTo>
                  <a:lnTo>
                    <a:pt x="210" y="468"/>
                  </a:lnTo>
                  <a:lnTo>
                    <a:pt x="188" y="476"/>
                  </a:lnTo>
                  <a:lnTo>
                    <a:pt x="166" y="498"/>
                  </a:lnTo>
                  <a:lnTo>
                    <a:pt x="188" y="498"/>
                  </a:lnTo>
                  <a:lnTo>
                    <a:pt x="210" y="491"/>
                  </a:lnTo>
                  <a:lnTo>
                    <a:pt x="232" y="483"/>
                  </a:lnTo>
                  <a:lnTo>
                    <a:pt x="254" y="483"/>
                  </a:lnTo>
                  <a:lnTo>
                    <a:pt x="276" y="483"/>
                  </a:lnTo>
                  <a:lnTo>
                    <a:pt x="246" y="505"/>
                  </a:lnTo>
                  <a:lnTo>
                    <a:pt x="224" y="527"/>
                  </a:lnTo>
                  <a:lnTo>
                    <a:pt x="202" y="543"/>
                  </a:lnTo>
                  <a:lnTo>
                    <a:pt x="180" y="550"/>
                  </a:lnTo>
                  <a:lnTo>
                    <a:pt x="202" y="550"/>
                  </a:lnTo>
                  <a:lnTo>
                    <a:pt x="224" y="558"/>
                  </a:lnTo>
                  <a:lnTo>
                    <a:pt x="232" y="580"/>
                  </a:lnTo>
                  <a:lnTo>
                    <a:pt x="217" y="602"/>
                  </a:lnTo>
                  <a:lnTo>
                    <a:pt x="195" y="624"/>
                  </a:lnTo>
                  <a:lnTo>
                    <a:pt x="173" y="639"/>
                  </a:lnTo>
                  <a:lnTo>
                    <a:pt x="195" y="647"/>
                  </a:lnTo>
                  <a:lnTo>
                    <a:pt x="217" y="647"/>
                  </a:lnTo>
                  <a:lnTo>
                    <a:pt x="239" y="639"/>
                  </a:lnTo>
                  <a:lnTo>
                    <a:pt x="268" y="632"/>
                  </a:lnTo>
                  <a:lnTo>
                    <a:pt x="298" y="624"/>
                  </a:lnTo>
                  <a:lnTo>
                    <a:pt x="327" y="624"/>
                  </a:lnTo>
                  <a:lnTo>
                    <a:pt x="357" y="617"/>
                  </a:lnTo>
                  <a:lnTo>
                    <a:pt x="379" y="610"/>
                  </a:lnTo>
                  <a:lnTo>
                    <a:pt x="401" y="588"/>
                  </a:lnTo>
                  <a:lnTo>
                    <a:pt x="423" y="580"/>
                  </a:lnTo>
                  <a:lnTo>
                    <a:pt x="445" y="565"/>
                  </a:lnTo>
                  <a:lnTo>
                    <a:pt x="445" y="588"/>
                  </a:lnTo>
                  <a:lnTo>
                    <a:pt x="423" y="610"/>
                  </a:lnTo>
                  <a:lnTo>
                    <a:pt x="401" y="624"/>
                  </a:lnTo>
                  <a:lnTo>
                    <a:pt x="372" y="639"/>
                  </a:lnTo>
                  <a:lnTo>
                    <a:pt x="350" y="655"/>
                  </a:lnTo>
                  <a:lnTo>
                    <a:pt x="327" y="662"/>
                  </a:lnTo>
                  <a:lnTo>
                    <a:pt x="305" y="669"/>
                  </a:lnTo>
                  <a:lnTo>
                    <a:pt x="283" y="677"/>
                  </a:lnTo>
                  <a:lnTo>
                    <a:pt x="254" y="691"/>
                  </a:lnTo>
                  <a:lnTo>
                    <a:pt x="232" y="699"/>
                  </a:lnTo>
                  <a:lnTo>
                    <a:pt x="210" y="707"/>
                  </a:lnTo>
                  <a:lnTo>
                    <a:pt x="232" y="714"/>
                  </a:lnTo>
                  <a:lnTo>
                    <a:pt x="261" y="707"/>
                  </a:lnTo>
                  <a:lnTo>
                    <a:pt x="290" y="699"/>
                  </a:lnTo>
                  <a:lnTo>
                    <a:pt x="312" y="691"/>
                  </a:lnTo>
                  <a:lnTo>
                    <a:pt x="341" y="684"/>
                  </a:lnTo>
                  <a:lnTo>
                    <a:pt x="364" y="677"/>
                  </a:lnTo>
                  <a:lnTo>
                    <a:pt x="394" y="669"/>
                  </a:lnTo>
                  <a:lnTo>
                    <a:pt x="416" y="655"/>
                  </a:lnTo>
                  <a:lnTo>
                    <a:pt x="438" y="647"/>
                  </a:lnTo>
                  <a:lnTo>
                    <a:pt x="467" y="639"/>
                  </a:lnTo>
                  <a:lnTo>
                    <a:pt x="459" y="662"/>
                  </a:lnTo>
                  <a:lnTo>
                    <a:pt x="430" y="684"/>
                  </a:lnTo>
                  <a:lnTo>
                    <a:pt x="408" y="699"/>
                  </a:lnTo>
                  <a:lnTo>
                    <a:pt x="386" y="722"/>
                  </a:lnTo>
                  <a:lnTo>
                    <a:pt x="357" y="729"/>
                  </a:lnTo>
                  <a:lnTo>
                    <a:pt x="327" y="736"/>
                  </a:lnTo>
                  <a:lnTo>
                    <a:pt x="298" y="744"/>
                  </a:lnTo>
                  <a:lnTo>
                    <a:pt x="276" y="751"/>
                  </a:lnTo>
                  <a:lnTo>
                    <a:pt x="254" y="758"/>
                  </a:lnTo>
                  <a:lnTo>
                    <a:pt x="232" y="758"/>
                  </a:lnTo>
                  <a:lnTo>
                    <a:pt x="210" y="766"/>
                  </a:lnTo>
                  <a:lnTo>
                    <a:pt x="239" y="758"/>
                  </a:lnTo>
                  <a:lnTo>
                    <a:pt x="261" y="758"/>
                  </a:lnTo>
                  <a:lnTo>
                    <a:pt x="283" y="751"/>
                  </a:lnTo>
                  <a:lnTo>
                    <a:pt x="305" y="751"/>
                  </a:lnTo>
                  <a:lnTo>
                    <a:pt x="334" y="751"/>
                  </a:lnTo>
                  <a:lnTo>
                    <a:pt x="364" y="751"/>
                  </a:lnTo>
                  <a:lnTo>
                    <a:pt x="341" y="766"/>
                  </a:lnTo>
                  <a:lnTo>
                    <a:pt x="319" y="781"/>
                  </a:lnTo>
                  <a:lnTo>
                    <a:pt x="305" y="803"/>
                  </a:lnTo>
                  <a:lnTo>
                    <a:pt x="298" y="826"/>
                  </a:lnTo>
                  <a:lnTo>
                    <a:pt x="276" y="833"/>
                  </a:lnTo>
                  <a:lnTo>
                    <a:pt x="254" y="841"/>
                  </a:lnTo>
                  <a:lnTo>
                    <a:pt x="290" y="841"/>
                  </a:lnTo>
                  <a:lnTo>
                    <a:pt x="312" y="841"/>
                  </a:lnTo>
                  <a:lnTo>
                    <a:pt x="341" y="833"/>
                  </a:lnTo>
                  <a:lnTo>
                    <a:pt x="364" y="833"/>
                  </a:lnTo>
                  <a:lnTo>
                    <a:pt x="341" y="855"/>
                  </a:lnTo>
                  <a:lnTo>
                    <a:pt x="319" y="877"/>
                  </a:lnTo>
                  <a:lnTo>
                    <a:pt x="298" y="900"/>
                  </a:lnTo>
                  <a:lnTo>
                    <a:pt x="276" y="922"/>
                  </a:lnTo>
                  <a:lnTo>
                    <a:pt x="319" y="929"/>
                  </a:lnTo>
                  <a:lnTo>
                    <a:pt x="341" y="929"/>
                  </a:lnTo>
                  <a:lnTo>
                    <a:pt x="364" y="922"/>
                  </a:lnTo>
                  <a:lnTo>
                    <a:pt x="401" y="915"/>
                  </a:lnTo>
                  <a:lnTo>
                    <a:pt x="423" y="915"/>
                  </a:lnTo>
                  <a:lnTo>
                    <a:pt x="452" y="908"/>
                  </a:lnTo>
                  <a:lnTo>
                    <a:pt x="481" y="900"/>
                  </a:lnTo>
                  <a:lnTo>
                    <a:pt x="503" y="893"/>
                  </a:lnTo>
                  <a:lnTo>
                    <a:pt x="525" y="886"/>
                  </a:lnTo>
                  <a:lnTo>
                    <a:pt x="547" y="877"/>
                  </a:lnTo>
                  <a:lnTo>
                    <a:pt x="569" y="870"/>
                  </a:lnTo>
                  <a:lnTo>
                    <a:pt x="598" y="870"/>
                  </a:lnTo>
                  <a:lnTo>
                    <a:pt x="577" y="893"/>
                  </a:lnTo>
                  <a:lnTo>
                    <a:pt x="547" y="915"/>
                  </a:lnTo>
                  <a:lnTo>
                    <a:pt x="533" y="937"/>
                  </a:lnTo>
                  <a:lnTo>
                    <a:pt x="511" y="945"/>
                  </a:lnTo>
                  <a:lnTo>
                    <a:pt x="489" y="960"/>
                  </a:lnTo>
                  <a:lnTo>
                    <a:pt x="459" y="967"/>
                  </a:lnTo>
                  <a:lnTo>
                    <a:pt x="438" y="974"/>
                  </a:lnTo>
                  <a:lnTo>
                    <a:pt x="416" y="982"/>
                  </a:lnTo>
                  <a:lnTo>
                    <a:pt x="394" y="989"/>
                  </a:lnTo>
                  <a:lnTo>
                    <a:pt x="372" y="1005"/>
                  </a:lnTo>
                  <a:lnTo>
                    <a:pt x="350" y="1012"/>
                  </a:lnTo>
                  <a:lnTo>
                    <a:pt x="327" y="1019"/>
                  </a:lnTo>
                  <a:lnTo>
                    <a:pt x="305" y="1027"/>
                  </a:lnTo>
                  <a:lnTo>
                    <a:pt x="283" y="1027"/>
                  </a:lnTo>
                  <a:lnTo>
                    <a:pt x="261" y="1034"/>
                  </a:lnTo>
                  <a:lnTo>
                    <a:pt x="239" y="1049"/>
                  </a:lnTo>
                  <a:lnTo>
                    <a:pt x="261" y="1049"/>
                  </a:lnTo>
                  <a:lnTo>
                    <a:pt x="283" y="1049"/>
                  </a:lnTo>
                  <a:lnTo>
                    <a:pt x="305" y="1041"/>
                  </a:lnTo>
                  <a:lnTo>
                    <a:pt x="341" y="1034"/>
                  </a:lnTo>
                  <a:lnTo>
                    <a:pt x="364" y="1034"/>
                  </a:lnTo>
                  <a:lnTo>
                    <a:pt x="386" y="1027"/>
                  </a:lnTo>
                  <a:lnTo>
                    <a:pt x="416" y="1019"/>
                  </a:lnTo>
                  <a:lnTo>
                    <a:pt x="438" y="1019"/>
                  </a:lnTo>
                  <a:lnTo>
                    <a:pt x="459" y="1012"/>
                  </a:lnTo>
                  <a:lnTo>
                    <a:pt x="467" y="1034"/>
                  </a:lnTo>
                  <a:lnTo>
                    <a:pt x="445" y="1041"/>
                  </a:lnTo>
                  <a:lnTo>
                    <a:pt x="416" y="1049"/>
                  </a:lnTo>
                  <a:lnTo>
                    <a:pt x="394" y="1064"/>
                  </a:lnTo>
                  <a:lnTo>
                    <a:pt x="364" y="1079"/>
                  </a:lnTo>
                  <a:lnTo>
                    <a:pt x="341" y="1086"/>
                  </a:lnTo>
                  <a:lnTo>
                    <a:pt x="319" y="1093"/>
                  </a:lnTo>
                  <a:lnTo>
                    <a:pt x="298" y="1086"/>
                  </a:lnTo>
                  <a:lnTo>
                    <a:pt x="283" y="1108"/>
                  </a:lnTo>
                  <a:lnTo>
                    <a:pt x="312" y="1115"/>
                  </a:lnTo>
                  <a:lnTo>
                    <a:pt x="341" y="1115"/>
                  </a:lnTo>
                  <a:lnTo>
                    <a:pt x="364" y="1115"/>
                  </a:lnTo>
                  <a:lnTo>
                    <a:pt x="394" y="1108"/>
                  </a:lnTo>
                  <a:lnTo>
                    <a:pt x="416" y="1108"/>
                  </a:lnTo>
                  <a:lnTo>
                    <a:pt x="438" y="1101"/>
                  </a:lnTo>
                  <a:lnTo>
                    <a:pt x="467" y="1086"/>
                  </a:lnTo>
                  <a:lnTo>
                    <a:pt x="489" y="1079"/>
                  </a:lnTo>
                  <a:lnTo>
                    <a:pt x="518" y="1064"/>
                  </a:lnTo>
                  <a:lnTo>
                    <a:pt x="540" y="1056"/>
                  </a:lnTo>
                  <a:lnTo>
                    <a:pt x="511" y="1086"/>
                  </a:lnTo>
                  <a:lnTo>
                    <a:pt x="489" y="1108"/>
                  </a:lnTo>
                  <a:lnTo>
                    <a:pt x="467" y="1131"/>
                  </a:lnTo>
                  <a:lnTo>
                    <a:pt x="445" y="1146"/>
                  </a:lnTo>
                  <a:lnTo>
                    <a:pt x="416" y="1168"/>
                  </a:lnTo>
                  <a:lnTo>
                    <a:pt x="386" y="1183"/>
                  </a:lnTo>
                  <a:lnTo>
                    <a:pt x="357" y="1198"/>
                  </a:lnTo>
                  <a:lnTo>
                    <a:pt x="334" y="1205"/>
                  </a:lnTo>
                  <a:lnTo>
                    <a:pt x="312" y="1213"/>
                  </a:lnTo>
                  <a:lnTo>
                    <a:pt x="341" y="1213"/>
                  </a:lnTo>
                  <a:lnTo>
                    <a:pt x="364" y="1213"/>
                  </a:lnTo>
                  <a:lnTo>
                    <a:pt x="386" y="1213"/>
                  </a:lnTo>
                  <a:lnTo>
                    <a:pt x="416" y="1205"/>
                  </a:lnTo>
                  <a:lnTo>
                    <a:pt x="438" y="1205"/>
                  </a:lnTo>
                  <a:lnTo>
                    <a:pt x="459" y="1205"/>
                  </a:lnTo>
                  <a:lnTo>
                    <a:pt x="452" y="1227"/>
                  </a:lnTo>
                  <a:lnTo>
                    <a:pt x="430" y="1243"/>
                  </a:lnTo>
                  <a:lnTo>
                    <a:pt x="408" y="1250"/>
                  </a:lnTo>
                  <a:lnTo>
                    <a:pt x="386" y="1265"/>
                  </a:lnTo>
                  <a:lnTo>
                    <a:pt x="423" y="1265"/>
                  </a:lnTo>
                  <a:lnTo>
                    <a:pt x="445" y="1257"/>
                  </a:lnTo>
                  <a:lnTo>
                    <a:pt x="474" y="1257"/>
                  </a:lnTo>
                  <a:lnTo>
                    <a:pt x="496" y="1257"/>
                  </a:lnTo>
                  <a:lnTo>
                    <a:pt x="474" y="1265"/>
                  </a:lnTo>
                  <a:lnTo>
                    <a:pt x="452" y="1279"/>
                  </a:lnTo>
                  <a:lnTo>
                    <a:pt x="430" y="1287"/>
                  </a:lnTo>
                  <a:lnTo>
                    <a:pt x="408" y="1310"/>
                  </a:lnTo>
                  <a:lnTo>
                    <a:pt x="438" y="1310"/>
                  </a:lnTo>
                  <a:lnTo>
                    <a:pt x="467" y="1302"/>
                  </a:lnTo>
                  <a:lnTo>
                    <a:pt x="496" y="1302"/>
                  </a:lnTo>
                  <a:lnTo>
                    <a:pt x="518" y="1295"/>
                  </a:lnTo>
                  <a:lnTo>
                    <a:pt x="540" y="1287"/>
                  </a:lnTo>
                  <a:lnTo>
                    <a:pt x="577" y="1279"/>
                  </a:lnTo>
                  <a:lnTo>
                    <a:pt x="606" y="1265"/>
                  </a:lnTo>
                  <a:lnTo>
                    <a:pt x="635" y="1257"/>
                  </a:lnTo>
                  <a:lnTo>
                    <a:pt x="657" y="1250"/>
                  </a:lnTo>
                  <a:lnTo>
                    <a:pt x="679" y="1250"/>
                  </a:lnTo>
                  <a:lnTo>
                    <a:pt x="664" y="1272"/>
                  </a:lnTo>
                  <a:lnTo>
                    <a:pt x="650" y="1295"/>
                  </a:lnTo>
                  <a:lnTo>
                    <a:pt x="628" y="1317"/>
                  </a:lnTo>
                  <a:lnTo>
                    <a:pt x="606" y="1332"/>
                  </a:lnTo>
                  <a:lnTo>
                    <a:pt x="584" y="1355"/>
                  </a:lnTo>
                  <a:lnTo>
                    <a:pt x="562" y="1362"/>
                  </a:lnTo>
                  <a:lnTo>
                    <a:pt x="533" y="1369"/>
                  </a:lnTo>
                  <a:lnTo>
                    <a:pt x="511" y="1377"/>
                  </a:lnTo>
                  <a:lnTo>
                    <a:pt x="489" y="1384"/>
                  </a:lnTo>
                  <a:lnTo>
                    <a:pt x="467" y="1391"/>
                  </a:lnTo>
                  <a:lnTo>
                    <a:pt x="445" y="1399"/>
                  </a:lnTo>
                  <a:lnTo>
                    <a:pt x="423" y="1406"/>
                  </a:lnTo>
                  <a:lnTo>
                    <a:pt x="452" y="1421"/>
                  </a:lnTo>
                  <a:lnTo>
                    <a:pt x="474" y="1421"/>
                  </a:lnTo>
                  <a:lnTo>
                    <a:pt x="496" y="1414"/>
                  </a:lnTo>
                  <a:lnTo>
                    <a:pt x="525" y="1406"/>
                  </a:lnTo>
                  <a:lnTo>
                    <a:pt x="547" y="1399"/>
                  </a:lnTo>
                  <a:lnTo>
                    <a:pt x="569" y="1391"/>
                  </a:lnTo>
                  <a:lnTo>
                    <a:pt x="606" y="1377"/>
                  </a:lnTo>
                  <a:lnTo>
                    <a:pt x="628" y="1377"/>
                  </a:lnTo>
                  <a:lnTo>
                    <a:pt x="650" y="1369"/>
                  </a:lnTo>
                  <a:lnTo>
                    <a:pt x="620" y="1391"/>
                  </a:lnTo>
                  <a:lnTo>
                    <a:pt x="598" y="1399"/>
                  </a:lnTo>
                  <a:lnTo>
                    <a:pt x="584" y="1421"/>
                  </a:lnTo>
                  <a:lnTo>
                    <a:pt x="562" y="1436"/>
                  </a:lnTo>
                  <a:lnTo>
                    <a:pt x="533" y="1443"/>
                  </a:lnTo>
                  <a:lnTo>
                    <a:pt x="503" y="1443"/>
                  </a:lnTo>
                  <a:lnTo>
                    <a:pt x="481" y="1443"/>
                  </a:lnTo>
                  <a:lnTo>
                    <a:pt x="452" y="1451"/>
                  </a:lnTo>
                  <a:lnTo>
                    <a:pt x="430" y="1458"/>
                  </a:lnTo>
                  <a:lnTo>
                    <a:pt x="459" y="1465"/>
                  </a:lnTo>
                  <a:lnTo>
                    <a:pt x="496" y="1458"/>
                  </a:lnTo>
                  <a:lnTo>
                    <a:pt x="525" y="1458"/>
                  </a:lnTo>
                  <a:lnTo>
                    <a:pt x="547" y="1451"/>
                  </a:lnTo>
                  <a:lnTo>
                    <a:pt x="569" y="1451"/>
                  </a:lnTo>
                  <a:lnTo>
                    <a:pt x="555" y="1474"/>
                  </a:lnTo>
                  <a:lnTo>
                    <a:pt x="533" y="1496"/>
                  </a:lnTo>
                  <a:lnTo>
                    <a:pt x="511" y="1510"/>
                  </a:lnTo>
                  <a:lnTo>
                    <a:pt x="489" y="1525"/>
                  </a:lnTo>
                  <a:lnTo>
                    <a:pt x="459" y="1541"/>
                  </a:lnTo>
                  <a:lnTo>
                    <a:pt x="430" y="1541"/>
                  </a:lnTo>
                  <a:lnTo>
                    <a:pt x="408" y="1548"/>
                  </a:lnTo>
                  <a:lnTo>
                    <a:pt x="386" y="1555"/>
                  </a:lnTo>
                  <a:lnTo>
                    <a:pt x="408" y="1555"/>
                  </a:lnTo>
                  <a:lnTo>
                    <a:pt x="438" y="1555"/>
                  </a:lnTo>
                  <a:lnTo>
                    <a:pt x="467" y="1555"/>
                  </a:lnTo>
                  <a:lnTo>
                    <a:pt x="489" y="1548"/>
                  </a:lnTo>
                  <a:lnTo>
                    <a:pt x="518" y="1548"/>
                  </a:lnTo>
                  <a:lnTo>
                    <a:pt x="540" y="1541"/>
                  </a:lnTo>
                  <a:lnTo>
                    <a:pt x="569" y="1541"/>
                  </a:lnTo>
                  <a:lnTo>
                    <a:pt x="591" y="1533"/>
                  </a:lnTo>
                  <a:lnTo>
                    <a:pt x="613" y="1525"/>
                  </a:lnTo>
                  <a:lnTo>
                    <a:pt x="642" y="1518"/>
                  </a:lnTo>
                  <a:lnTo>
                    <a:pt x="664" y="1510"/>
                  </a:lnTo>
                  <a:lnTo>
                    <a:pt x="687" y="1503"/>
                  </a:lnTo>
                  <a:lnTo>
                    <a:pt x="664" y="1525"/>
                  </a:lnTo>
                  <a:lnTo>
                    <a:pt x="642" y="1548"/>
                  </a:lnTo>
                  <a:lnTo>
                    <a:pt x="620" y="1562"/>
                  </a:lnTo>
                  <a:lnTo>
                    <a:pt x="584" y="1584"/>
                  </a:lnTo>
                  <a:lnTo>
                    <a:pt x="562" y="1593"/>
                  </a:lnTo>
                  <a:lnTo>
                    <a:pt x="540" y="1607"/>
                  </a:lnTo>
                  <a:lnTo>
                    <a:pt x="518" y="1615"/>
                  </a:lnTo>
                  <a:lnTo>
                    <a:pt x="481" y="1629"/>
                  </a:lnTo>
                  <a:lnTo>
                    <a:pt x="459" y="1644"/>
                  </a:lnTo>
                  <a:lnTo>
                    <a:pt x="438" y="1652"/>
                  </a:lnTo>
                  <a:lnTo>
                    <a:pt x="416" y="1660"/>
                  </a:lnTo>
                  <a:lnTo>
                    <a:pt x="445" y="1667"/>
                  </a:lnTo>
                  <a:lnTo>
                    <a:pt x="467" y="1667"/>
                  </a:lnTo>
                  <a:lnTo>
                    <a:pt x="489" y="1660"/>
                  </a:lnTo>
                  <a:lnTo>
                    <a:pt x="511" y="1652"/>
                  </a:lnTo>
                  <a:lnTo>
                    <a:pt x="540" y="1644"/>
                  </a:lnTo>
                  <a:lnTo>
                    <a:pt x="562" y="1644"/>
                  </a:lnTo>
                  <a:lnTo>
                    <a:pt x="540" y="1660"/>
                  </a:lnTo>
                  <a:lnTo>
                    <a:pt x="518" y="1674"/>
                  </a:lnTo>
                  <a:lnTo>
                    <a:pt x="496" y="1682"/>
                  </a:lnTo>
                  <a:lnTo>
                    <a:pt x="474" y="1689"/>
                  </a:lnTo>
                  <a:lnTo>
                    <a:pt x="452" y="1696"/>
                  </a:lnTo>
                  <a:lnTo>
                    <a:pt x="430" y="1696"/>
                  </a:lnTo>
                  <a:lnTo>
                    <a:pt x="408" y="1704"/>
                  </a:lnTo>
                  <a:lnTo>
                    <a:pt x="386" y="1712"/>
                  </a:lnTo>
                  <a:lnTo>
                    <a:pt x="364" y="1719"/>
                  </a:lnTo>
                  <a:lnTo>
                    <a:pt x="341" y="1719"/>
                  </a:lnTo>
                  <a:lnTo>
                    <a:pt x="319" y="1719"/>
                  </a:lnTo>
                  <a:lnTo>
                    <a:pt x="298" y="1719"/>
                  </a:lnTo>
                  <a:lnTo>
                    <a:pt x="276" y="1712"/>
                  </a:lnTo>
                  <a:lnTo>
                    <a:pt x="254" y="1704"/>
                  </a:lnTo>
                  <a:lnTo>
                    <a:pt x="232" y="1704"/>
                  </a:lnTo>
                  <a:lnTo>
                    <a:pt x="210" y="1704"/>
                  </a:lnTo>
                  <a:lnTo>
                    <a:pt x="188" y="1712"/>
                  </a:lnTo>
                  <a:lnTo>
                    <a:pt x="166" y="1719"/>
                  </a:lnTo>
                  <a:lnTo>
                    <a:pt x="144" y="1726"/>
                  </a:lnTo>
                  <a:lnTo>
                    <a:pt x="122" y="1734"/>
                  </a:lnTo>
                  <a:lnTo>
                    <a:pt x="100" y="1741"/>
                  </a:lnTo>
                  <a:lnTo>
                    <a:pt x="78" y="1741"/>
                  </a:lnTo>
                  <a:lnTo>
                    <a:pt x="56" y="1748"/>
                  </a:lnTo>
                  <a:lnTo>
                    <a:pt x="34" y="1748"/>
                  </a:lnTo>
                  <a:lnTo>
                    <a:pt x="12" y="1756"/>
                  </a:lnTo>
                  <a:lnTo>
                    <a:pt x="0" y="1756"/>
                  </a:lnTo>
                  <a:lnTo>
                    <a:pt x="0" y="1764"/>
                  </a:lnTo>
                  <a:lnTo>
                    <a:pt x="0" y="1756"/>
                  </a:lnTo>
                  <a:lnTo>
                    <a:pt x="0" y="1748"/>
                  </a:lnTo>
                  <a:lnTo>
                    <a:pt x="0" y="222"/>
                  </a:lnTo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t-EE"/>
            </a:p>
          </p:txBody>
        </p:sp>
        <p:sp>
          <p:nvSpPr>
            <p:cNvPr id="33798" name="Freeform 6"/>
            <p:cNvSpPr>
              <a:spLocks/>
            </p:cNvSpPr>
            <p:nvPr/>
          </p:nvSpPr>
          <p:spPr bwMode="auto">
            <a:xfrm>
              <a:off x="294" y="1886"/>
              <a:ext cx="1431" cy="2011"/>
            </a:xfrm>
            <a:custGeom>
              <a:avLst/>
              <a:gdLst>
                <a:gd name="T0" fmla="*/ 292 w 1431"/>
                <a:gd name="T1" fmla="*/ 1510 h 2011"/>
                <a:gd name="T2" fmla="*/ 161 w 1431"/>
                <a:gd name="T3" fmla="*/ 1421 h 2011"/>
                <a:gd name="T4" fmla="*/ 168 w 1431"/>
                <a:gd name="T5" fmla="*/ 1369 h 2011"/>
                <a:gd name="T6" fmla="*/ 234 w 1431"/>
                <a:gd name="T7" fmla="*/ 1346 h 2011"/>
                <a:gd name="T8" fmla="*/ 227 w 1431"/>
                <a:gd name="T9" fmla="*/ 1294 h 2011"/>
                <a:gd name="T10" fmla="*/ 102 w 1431"/>
                <a:gd name="T11" fmla="*/ 1279 h 2011"/>
                <a:gd name="T12" fmla="*/ 183 w 1431"/>
                <a:gd name="T13" fmla="*/ 1220 h 2011"/>
                <a:gd name="T14" fmla="*/ 424 w 1431"/>
                <a:gd name="T15" fmla="*/ 1138 h 2011"/>
                <a:gd name="T16" fmla="*/ 168 w 1431"/>
                <a:gd name="T17" fmla="*/ 1190 h 2011"/>
                <a:gd name="T18" fmla="*/ 248 w 1431"/>
                <a:gd name="T19" fmla="*/ 1115 h 2011"/>
                <a:gd name="T20" fmla="*/ 124 w 1431"/>
                <a:gd name="T21" fmla="*/ 1071 h 2011"/>
                <a:gd name="T22" fmla="*/ 472 w 1431"/>
                <a:gd name="T23" fmla="*/ 993 h 2011"/>
                <a:gd name="T24" fmla="*/ 329 w 1431"/>
                <a:gd name="T25" fmla="*/ 922 h 2011"/>
                <a:gd name="T26" fmla="*/ 234 w 1431"/>
                <a:gd name="T27" fmla="*/ 893 h 2011"/>
                <a:gd name="T28" fmla="*/ 300 w 1431"/>
                <a:gd name="T29" fmla="*/ 840 h 2011"/>
                <a:gd name="T30" fmla="*/ 454 w 1431"/>
                <a:gd name="T31" fmla="*/ 732 h 2011"/>
                <a:gd name="T32" fmla="*/ 314 w 1431"/>
                <a:gd name="T33" fmla="*/ 729 h 2011"/>
                <a:gd name="T34" fmla="*/ 504 w 1431"/>
                <a:gd name="T35" fmla="*/ 491 h 2011"/>
                <a:gd name="T36" fmla="*/ 447 w 1431"/>
                <a:gd name="T37" fmla="*/ 387 h 2011"/>
                <a:gd name="T38" fmla="*/ 535 w 1431"/>
                <a:gd name="T39" fmla="*/ 245 h 2011"/>
                <a:gd name="T40" fmla="*/ 623 w 1431"/>
                <a:gd name="T41" fmla="*/ 43 h 2011"/>
                <a:gd name="T42" fmla="*/ 666 w 1431"/>
                <a:gd name="T43" fmla="*/ 170 h 2011"/>
                <a:gd name="T44" fmla="*/ 710 w 1431"/>
                <a:gd name="T45" fmla="*/ 222 h 2011"/>
                <a:gd name="T46" fmla="*/ 777 w 1431"/>
                <a:gd name="T47" fmla="*/ 282 h 2011"/>
                <a:gd name="T48" fmla="*/ 726 w 1431"/>
                <a:gd name="T49" fmla="*/ 393 h 2011"/>
                <a:gd name="T50" fmla="*/ 945 w 1431"/>
                <a:gd name="T51" fmla="*/ 364 h 2011"/>
                <a:gd name="T52" fmla="*/ 741 w 1431"/>
                <a:gd name="T53" fmla="*/ 460 h 2011"/>
                <a:gd name="T54" fmla="*/ 858 w 1431"/>
                <a:gd name="T55" fmla="*/ 476 h 2011"/>
                <a:gd name="T56" fmla="*/ 872 w 1431"/>
                <a:gd name="T57" fmla="*/ 550 h 2011"/>
                <a:gd name="T58" fmla="*/ 1019 w 1431"/>
                <a:gd name="T59" fmla="*/ 572 h 2011"/>
                <a:gd name="T60" fmla="*/ 785 w 1431"/>
                <a:gd name="T61" fmla="*/ 639 h 2011"/>
                <a:gd name="T62" fmla="*/ 997 w 1431"/>
                <a:gd name="T63" fmla="*/ 662 h 2011"/>
                <a:gd name="T64" fmla="*/ 843 w 1431"/>
                <a:gd name="T65" fmla="*/ 743 h 2011"/>
                <a:gd name="T66" fmla="*/ 843 w 1431"/>
                <a:gd name="T67" fmla="*/ 796 h 2011"/>
                <a:gd name="T68" fmla="*/ 777 w 1431"/>
                <a:gd name="T69" fmla="*/ 884 h 2011"/>
                <a:gd name="T70" fmla="*/ 995 w 1431"/>
                <a:gd name="T71" fmla="*/ 936 h 2011"/>
                <a:gd name="T72" fmla="*/ 1007 w 1431"/>
                <a:gd name="T73" fmla="*/ 970 h 2011"/>
                <a:gd name="T74" fmla="*/ 850 w 1431"/>
                <a:gd name="T75" fmla="*/ 1026 h 2011"/>
                <a:gd name="T76" fmla="*/ 1085 w 1431"/>
                <a:gd name="T77" fmla="*/ 1041 h 2011"/>
                <a:gd name="T78" fmla="*/ 821 w 1431"/>
                <a:gd name="T79" fmla="*/ 1108 h 2011"/>
                <a:gd name="T80" fmla="*/ 1078 w 1431"/>
                <a:gd name="T81" fmla="*/ 1138 h 2011"/>
                <a:gd name="T82" fmla="*/ 992 w 1431"/>
                <a:gd name="T83" fmla="*/ 1205 h 2011"/>
                <a:gd name="T84" fmla="*/ 748 w 1431"/>
                <a:gd name="T85" fmla="*/ 1198 h 2011"/>
                <a:gd name="T86" fmla="*/ 1136 w 1431"/>
                <a:gd name="T87" fmla="*/ 1273 h 2011"/>
                <a:gd name="T88" fmla="*/ 1155 w 1431"/>
                <a:gd name="T89" fmla="*/ 1368 h 2011"/>
                <a:gd name="T90" fmla="*/ 868 w 1431"/>
                <a:gd name="T91" fmla="*/ 1286 h 2011"/>
                <a:gd name="T92" fmla="*/ 1093 w 1431"/>
                <a:gd name="T93" fmla="*/ 1436 h 2011"/>
                <a:gd name="T94" fmla="*/ 1250 w 1431"/>
                <a:gd name="T95" fmla="*/ 1475 h 2011"/>
                <a:gd name="T96" fmla="*/ 1048 w 1431"/>
                <a:gd name="T97" fmla="*/ 1443 h 2011"/>
                <a:gd name="T98" fmla="*/ 945 w 1431"/>
                <a:gd name="T99" fmla="*/ 1466 h 2011"/>
                <a:gd name="T100" fmla="*/ 1320 w 1431"/>
                <a:gd name="T101" fmla="*/ 1562 h 2011"/>
                <a:gd name="T102" fmla="*/ 973 w 1431"/>
                <a:gd name="T103" fmla="*/ 1527 h 2011"/>
                <a:gd name="T104" fmla="*/ 1320 w 1431"/>
                <a:gd name="T105" fmla="*/ 1667 h 2011"/>
                <a:gd name="T106" fmla="*/ 1261 w 1431"/>
                <a:gd name="T107" fmla="*/ 1703 h 2011"/>
                <a:gd name="T108" fmla="*/ 997 w 1431"/>
                <a:gd name="T109" fmla="*/ 1674 h 2011"/>
                <a:gd name="T110" fmla="*/ 1254 w 1431"/>
                <a:gd name="T111" fmla="*/ 1763 h 2011"/>
                <a:gd name="T112" fmla="*/ 1122 w 1431"/>
                <a:gd name="T113" fmla="*/ 1808 h 2011"/>
                <a:gd name="T114" fmla="*/ 1190 w 1431"/>
                <a:gd name="T115" fmla="*/ 1858 h 2011"/>
                <a:gd name="T116" fmla="*/ 1294 w 1431"/>
                <a:gd name="T117" fmla="*/ 1904 h 2011"/>
                <a:gd name="T118" fmla="*/ 1330 w 1431"/>
                <a:gd name="T119" fmla="*/ 1973 h 2011"/>
                <a:gd name="T120" fmla="*/ 278 w 1431"/>
                <a:gd name="T121" fmla="*/ 1659 h 2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431" h="2011">
                  <a:moveTo>
                    <a:pt x="278" y="1659"/>
                  </a:moveTo>
                  <a:lnTo>
                    <a:pt x="206" y="1696"/>
                  </a:lnTo>
                  <a:lnTo>
                    <a:pt x="53" y="1702"/>
                  </a:lnTo>
                  <a:lnTo>
                    <a:pt x="103" y="1635"/>
                  </a:lnTo>
                  <a:lnTo>
                    <a:pt x="159" y="1611"/>
                  </a:lnTo>
                  <a:lnTo>
                    <a:pt x="171" y="1562"/>
                  </a:lnTo>
                  <a:lnTo>
                    <a:pt x="227" y="1552"/>
                  </a:lnTo>
                  <a:lnTo>
                    <a:pt x="248" y="1517"/>
                  </a:lnTo>
                  <a:lnTo>
                    <a:pt x="270" y="1517"/>
                  </a:lnTo>
                  <a:lnTo>
                    <a:pt x="292" y="1510"/>
                  </a:lnTo>
                  <a:lnTo>
                    <a:pt x="314" y="1503"/>
                  </a:lnTo>
                  <a:lnTo>
                    <a:pt x="292" y="1495"/>
                  </a:lnTo>
                  <a:lnTo>
                    <a:pt x="270" y="1488"/>
                  </a:lnTo>
                  <a:lnTo>
                    <a:pt x="248" y="1472"/>
                  </a:lnTo>
                  <a:lnTo>
                    <a:pt x="227" y="1458"/>
                  </a:lnTo>
                  <a:lnTo>
                    <a:pt x="205" y="1443"/>
                  </a:lnTo>
                  <a:lnTo>
                    <a:pt x="153" y="1476"/>
                  </a:lnTo>
                  <a:lnTo>
                    <a:pt x="161" y="1436"/>
                  </a:lnTo>
                  <a:lnTo>
                    <a:pt x="139" y="1421"/>
                  </a:lnTo>
                  <a:lnTo>
                    <a:pt x="161" y="1421"/>
                  </a:lnTo>
                  <a:lnTo>
                    <a:pt x="183" y="1413"/>
                  </a:lnTo>
                  <a:lnTo>
                    <a:pt x="219" y="1413"/>
                  </a:lnTo>
                  <a:lnTo>
                    <a:pt x="241" y="1413"/>
                  </a:lnTo>
                  <a:lnTo>
                    <a:pt x="263" y="1421"/>
                  </a:lnTo>
                  <a:lnTo>
                    <a:pt x="326" y="1414"/>
                  </a:lnTo>
                  <a:lnTo>
                    <a:pt x="256" y="1398"/>
                  </a:lnTo>
                  <a:lnTo>
                    <a:pt x="234" y="1391"/>
                  </a:lnTo>
                  <a:lnTo>
                    <a:pt x="212" y="1384"/>
                  </a:lnTo>
                  <a:lnTo>
                    <a:pt x="190" y="1384"/>
                  </a:lnTo>
                  <a:lnTo>
                    <a:pt x="168" y="1369"/>
                  </a:lnTo>
                  <a:lnTo>
                    <a:pt x="146" y="1369"/>
                  </a:lnTo>
                  <a:lnTo>
                    <a:pt x="124" y="1362"/>
                  </a:lnTo>
                  <a:lnTo>
                    <a:pt x="109" y="1339"/>
                  </a:lnTo>
                  <a:lnTo>
                    <a:pt x="88" y="1339"/>
                  </a:lnTo>
                  <a:lnTo>
                    <a:pt x="80" y="1317"/>
                  </a:lnTo>
                  <a:lnTo>
                    <a:pt x="102" y="1331"/>
                  </a:lnTo>
                  <a:lnTo>
                    <a:pt x="124" y="1331"/>
                  </a:lnTo>
                  <a:lnTo>
                    <a:pt x="146" y="1339"/>
                  </a:lnTo>
                  <a:lnTo>
                    <a:pt x="212" y="1346"/>
                  </a:lnTo>
                  <a:lnTo>
                    <a:pt x="234" y="1346"/>
                  </a:lnTo>
                  <a:lnTo>
                    <a:pt x="373" y="1353"/>
                  </a:lnTo>
                  <a:lnTo>
                    <a:pt x="322" y="1324"/>
                  </a:lnTo>
                  <a:lnTo>
                    <a:pt x="344" y="1317"/>
                  </a:lnTo>
                  <a:lnTo>
                    <a:pt x="366" y="1306"/>
                  </a:lnTo>
                  <a:lnTo>
                    <a:pt x="344" y="1310"/>
                  </a:lnTo>
                  <a:lnTo>
                    <a:pt x="322" y="1310"/>
                  </a:lnTo>
                  <a:lnTo>
                    <a:pt x="300" y="1302"/>
                  </a:lnTo>
                  <a:lnTo>
                    <a:pt x="278" y="1302"/>
                  </a:lnTo>
                  <a:lnTo>
                    <a:pt x="256" y="1294"/>
                  </a:lnTo>
                  <a:lnTo>
                    <a:pt x="227" y="1294"/>
                  </a:lnTo>
                  <a:lnTo>
                    <a:pt x="117" y="1302"/>
                  </a:lnTo>
                  <a:lnTo>
                    <a:pt x="88" y="1302"/>
                  </a:lnTo>
                  <a:lnTo>
                    <a:pt x="66" y="1302"/>
                  </a:lnTo>
                  <a:lnTo>
                    <a:pt x="44" y="1294"/>
                  </a:lnTo>
                  <a:lnTo>
                    <a:pt x="22" y="1294"/>
                  </a:lnTo>
                  <a:lnTo>
                    <a:pt x="0" y="1302"/>
                  </a:lnTo>
                  <a:lnTo>
                    <a:pt x="22" y="1294"/>
                  </a:lnTo>
                  <a:lnTo>
                    <a:pt x="44" y="1294"/>
                  </a:lnTo>
                  <a:lnTo>
                    <a:pt x="80" y="1287"/>
                  </a:lnTo>
                  <a:lnTo>
                    <a:pt x="102" y="1279"/>
                  </a:lnTo>
                  <a:lnTo>
                    <a:pt x="131" y="1272"/>
                  </a:lnTo>
                  <a:lnTo>
                    <a:pt x="153" y="1265"/>
                  </a:lnTo>
                  <a:lnTo>
                    <a:pt x="175" y="1257"/>
                  </a:lnTo>
                  <a:lnTo>
                    <a:pt x="197" y="1250"/>
                  </a:lnTo>
                  <a:lnTo>
                    <a:pt x="376" y="1256"/>
                  </a:lnTo>
                  <a:lnTo>
                    <a:pt x="429" y="1228"/>
                  </a:lnTo>
                  <a:lnTo>
                    <a:pt x="309" y="1216"/>
                  </a:lnTo>
                  <a:lnTo>
                    <a:pt x="227" y="1205"/>
                  </a:lnTo>
                  <a:lnTo>
                    <a:pt x="205" y="1212"/>
                  </a:lnTo>
                  <a:lnTo>
                    <a:pt x="183" y="1220"/>
                  </a:lnTo>
                  <a:lnTo>
                    <a:pt x="161" y="1227"/>
                  </a:lnTo>
                  <a:lnTo>
                    <a:pt x="183" y="1205"/>
                  </a:lnTo>
                  <a:lnTo>
                    <a:pt x="205" y="1198"/>
                  </a:lnTo>
                  <a:lnTo>
                    <a:pt x="227" y="1190"/>
                  </a:lnTo>
                  <a:lnTo>
                    <a:pt x="248" y="1183"/>
                  </a:lnTo>
                  <a:lnTo>
                    <a:pt x="270" y="1175"/>
                  </a:lnTo>
                  <a:lnTo>
                    <a:pt x="292" y="1160"/>
                  </a:lnTo>
                  <a:lnTo>
                    <a:pt x="307" y="1138"/>
                  </a:lnTo>
                  <a:lnTo>
                    <a:pt x="399" y="1149"/>
                  </a:lnTo>
                  <a:lnTo>
                    <a:pt x="424" y="1138"/>
                  </a:lnTo>
                  <a:lnTo>
                    <a:pt x="462" y="1128"/>
                  </a:lnTo>
                  <a:lnTo>
                    <a:pt x="390" y="1131"/>
                  </a:lnTo>
                  <a:lnTo>
                    <a:pt x="450" y="1095"/>
                  </a:lnTo>
                  <a:lnTo>
                    <a:pt x="307" y="1131"/>
                  </a:lnTo>
                  <a:lnTo>
                    <a:pt x="278" y="1146"/>
                  </a:lnTo>
                  <a:lnTo>
                    <a:pt x="256" y="1160"/>
                  </a:lnTo>
                  <a:lnTo>
                    <a:pt x="234" y="1175"/>
                  </a:lnTo>
                  <a:lnTo>
                    <a:pt x="212" y="1183"/>
                  </a:lnTo>
                  <a:lnTo>
                    <a:pt x="190" y="1190"/>
                  </a:lnTo>
                  <a:lnTo>
                    <a:pt x="168" y="1190"/>
                  </a:lnTo>
                  <a:lnTo>
                    <a:pt x="139" y="1198"/>
                  </a:lnTo>
                  <a:lnTo>
                    <a:pt x="109" y="1198"/>
                  </a:lnTo>
                  <a:lnTo>
                    <a:pt x="88" y="1198"/>
                  </a:lnTo>
                  <a:lnTo>
                    <a:pt x="109" y="1183"/>
                  </a:lnTo>
                  <a:lnTo>
                    <a:pt x="139" y="1175"/>
                  </a:lnTo>
                  <a:lnTo>
                    <a:pt x="161" y="1160"/>
                  </a:lnTo>
                  <a:lnTo>
                    <a:pt x="183" y="1146"/>
                  </a:lnTo>
                  <a:lnTo>
                    <a:pt x="205" y="1138"/>
                  </a:lnTo>
                  <a:lnTo>
                    <a:pt x="227" y="1131"/>
                  </a:lnTo>
                  <a:lnTo>
                    <a:pt x="248" y="1115"/>
                  </a:lnTo>
                  <a:lnTo>
                    <a:pt x="270" y="1108"/>
                  </a:lnTo>
                  <a:lnTo>
                    <a:pt x="312" y="1091"/>
                  </a:lnTo>
                  <a:lnTo>
                    <a:pt x="332" y="1070"/>
                  </a:lnTo>
                  <a:lnTo>
                    <a:pt x="263" y="1048"/>
                  </a:lnTo>
                  <a:lnTo>
                    <a:pt x="241" y="1056"/>
                  </a:lnTo>
                  <a:lnTo>
                    <a:pt x="219" y="1056"/>
                  </a:lnTo>
                  <a:lnTo>
                    <a:pt x="190" y="1063"/>
                  </a:lnTo>
                  <a:lnTo>
                    <a:pt x="168" y="1063"/>
                  </a:lnTo>
                  <a:lnTo>
                    <a:pt x="146" y="1071"/>
                  </a:lnTo>
                  <a:lnTo>
                    <a:pt x="124" y="1071"/>
                  </a:lnTo>
                  <a:lnTo>
                    <a:pt x="175" y="1048"/>
                  </a:lnTo>
                  <a:lnTo>
                    <a:pt x="113" y="987"/>
                  </a:lnTo>
                  <a:lnTo>
                    <a:pt x="205" y="1041"/>
                  </a:lnTo>
                  <a:lnTo>
                    <a:pt x="168" y="993"/>
                  </a:lnTo>
                  <a:lnTo>
                    <a:pt x="256" y="1012"/>
                  </a:lnTo>
                  <a:lnTo>
                    <a:pt x="278" y="1003"/>
                  </a:lnTo>
                  <a:lnTo>
                    <a:pt x="335" y="1025"/>
                  </a:lnTo>
                  <a:lnTo>
                    <a:pt x="361" y="994"/>
                  </a:lnTo>
                  <a:lnTo>
                    <a:pt x="391" y="1010"/>
                  </a:lnTo>
                  <a:lnTo>
                    <a:pt x="472" y="993"/>
                  </a:lnTo>
                  <a:lnTo>
                    <a:pt x="321" y="969"/>
                  </a:lnTo>
                  <a:lnTo>
                    <a:pt x="417" y="942"/>
                  </a:lnTo>
                  <a:lnTo>
                    <a:pt x="307" y="960"/>
                  </a:lnTo>
                  <a:lnTo>
                    <a:pt x="285" y="974"/>
                  </a:lnTo>
                  <a:lnTo>
                    <a:pt x="263" y="982"/>
                  </a:lnTo>
                  <a:lnTo>
                    <a:pt x="241" y="989"/>
                  </a:lnTo>
                  <a:lnTo>
                    <a:pt x="256" y="967"/>
                  </a:lnTo>
                  <a:lnTo>
                    <a:pt x="278" y="960"/>
                  </a:lnTo>
                  <a:lnTo>
                    <a:pt x="307" y="944"/>
                  </a:lnTo>
                  <a:lnTo>
                    <a:pt x="329" y="922"/>
                  </a:lnTo>
                  <a:lnTo>
                    <a:pt x="453" y="909"/>
                  </a:lnTo>
                  <a:lnTo>
                    <a:pt x="474" y="891"/>
                  </a:lnTo>
                  <a:lnTo>
                    <a:pt x="457" y="866"/>
                  </a:lnTo>
                  <a:lnTo>
                    <a:pt x="367" y="877"/>
                  </a:lnTo>
                  <a:lnTo>
                    <a:pt x="356" y="867"/>
                  </a:lnTo>
                  <a:lnTo>
                    <a:pt x="329" y="862"/>
                  </a:lnTo>
                  <a:lnTo>
                    <a:pt x="300" y="877"/>
                  </a:lnTo>
                  <a:lnTo>
                    <a:pt x="278" y="884"/>
                  </a:lnTo>
                  <a:lnTo>
                    <a:pt x="256" y="884"/>
                  </a:lnTo>
                  <a:lnTo>
                    <a:pt x="234" y="893"/>
                  </a:lnTo>
                  <a:lnTo>
                    <a:pt x="243" y="854"/>
                  </a:lnTo>
                  <a:lnTo>
                    <a:pt x="212" y="893"/>
                  </a:lnTo>
                  <a:lnTo>
                    <a:pt x="190" y="893"/>
                  </a:lnTo>
                  <a:lnTo>
                    <a:pt x="129" y="899"/>
                  </a:lnTo>
                  <a:lnTo>
                    <a:pt x="171" y="866"/>
                  </a:lnTo>
                  <a:lnTo>
                    <a:pt x="213" y="845"/>
                  </a:lnTo>
                  <a:lnTo>
                    <a:pt x="266" y="815"/>
                  </a:lnTo>
                  <a:lnTo>
                    <a:pt x="270" y="848"/>
                  </a:lnTo>
                  <a:lnTo>
                    <a:pt x="294" y="824"/>
                  </a:lnTo>
                  <a:lnTo>
                    <a:pt x="300" y="840"/>
                  </a:lnTo>
                  <a:lnTo>
                    <a:pt x="322" y="833"/>
                  </a:lnTo>
                  <a:lnTo>
                    <a:pt x="320" y="814"/>
                  </a:lnTo>
                  <a:lnTo>
                    <a:pt x="344" y="825"/>
                  </a:lnTo>
                  <a:lnTo>
                    <a:pt x="367" y="818"/>
                  </a:lnTo>
                  <a:lnTo>
                    <a:pt x="388" y="810"/>
                  </a:lnTo>
                  <a:lnTo>
                    <a:pt x="430" y="810"/>
                  </a:lnTo>
                  <a:lnTo>
                    <a:pt x="495" y="784"/>
                  </a:lnTo>
                  <a:lnTo>
                    <a:pt x="438" y="769"/>
                  </a:lnTo>
                  <a:lnTo>
                    <a:pt x="427" y="756"/>
                  </a:lnTo>
                  <a:lnTo>
                    <a:pt x="454" y="732"/>
                  </a:lnTo>
                  <a:lnTo>
                    <a:pt x="513" y="698"/>
                  </a:lnTo>
                  <a:lnTo>
                    <a:pt x="520" y="676"/>
                  </a:lnTo>
                  <a:lnTo>
                    <a:pt x="498" y="684"/>
                  </a:lnTo>
                  <a:lnTo>
                    <a:pt x="476" y="698"/>
                  </a:lnTo>
                  <a:lnTo>
                    <a:pt x="454" y="714"/>
                  </a:lnTo>
                  <a:lnTo>
                    <a:pt x="432" y="721"/>
                  </a:lnTo>
                  <a:lnTo>
                    <a:pt x="285" y="765"/>
                  </a:lnTo>
                  <a:lnTo>
                    <a:pt x="299" y="747"/>
                  </a:lnTo>
                  <a:lnTo>
                    <a:pt x="302" y="732"/>
                  </a:lnTo>
                  <a:lnTo>
                    <a:pt x="314" y="729"/>
                  </a:lnTo>
                  <a:lnTo>
                    <a:pt x="374" y="691"/>
                  </a:lnTo>
                  <a:lnTo>
                    <a:pt x="396" y="684"/>
                  </a:lnTo>
                  <a:lnTo>
                    <a:pt x="418" y="669"/>
                  </a:lnTo>
                  <a:lnTo>
                    <a:pt x="432" y="632"/>
                  </a:lnTo>
                  <a:lnTo>
                    <a:pt x="311" y="558"/>
                  </a:lnTo>
                  <a:lnTo>
                    <a:pt x="543" y="613"/>
                  </a:lnTo>
                  <a:lnTo>
                    <a:pt x="576" y="607"/>
                  </a:lnTo>
                  <a:lnTo>
                    <a:pt x="594" y="549"/>
                  </a:lnTo>
                  <a:lnTo>
                    <a:pt x="561" y="500"/>
                  </a:lnTo>
                  <a:lnTo>
                    <a:pt x="504" y="491"/>
                  </a:lnTo>
                  <a:lnTo>
                    <a:pt x="492" y="479"/>
                  </a:lnTo>
                  <a:lnTo>
                    <a:pt x="462" y="488"/>
                  </a:lnTo>
                  <a:lnTo>
                    <a:pt x="423" y="497"/>
                  </a:lnTo>
                  <a:lnTo>
                    <a:pt x="356" y="427"/>
                  </a:lnTo>
                  <a:lnTo>
                    <a:pt x="440" y="446"/>
                  </a:lnTo>
                  <a:lnTo>
                    <a:pt x="558" y="463"/>
                  </a:lnTo>
                  <a:lnTo>
                    <a:pt x="561" y="433"/>
                  </a:lnTo>
                  <a:lnTo>
                    <a:pt x="469" y="379"/>
                  </a:lnTo>
                  <a:lnTo>
                    <a:pt x="447" y="393"/>
                  </a:lnTo>
                  <a:lnTo>
                    <a:pt x="447" y="387"/>
                  </a:lnTo>
                  <a:lnTo>
                    <a:pt x="420" y="378"/>
                  </a:lnTo>
                  <a:lnTo>
                    <a:pt x="417" y="311"/>
                  </a:lnTo>
                  <a:lnTo>
                    <a:pt x="440" y="348"/>
                  </a:lnTo>
                  <a:lnTo>
                    <a:pt x="462" y="341"/>
                  </a:lnTo>
                  <a:lnTo>
                    <a:pt x="558" y="369"/>
                  </a:lnTo>
                  <a:lnTo>
                    <a:pt x="621" y="393"/>
                  </a:lnTo>
                  <a:lnTo>
                    <a:pt x="615" y="366"/>
                  </a:lnTo>
                  <a:lnTo>
                    <a:pt x="618" y="320"/>
                  </a:lnTo>
                  <a:lnTo>
                    <a:pt x="513" y="238"/>
                  </a:lnTo>
                  <a:lnTo>
                    <a:pt x="535" y="245"/>
                  </a:lnTo>
                  <a:lnTo>
                    <a:pt x="557" y="245"/>
                  </a:lnTo>
                  <a:lnTo>
                    <a:pt x="600" y="274"/>
                  </a:lnTo>
                  <a:lnTo>
                    <a:pt x="615" y="200"/>
                  </a:lnTo>
                  <a:lnTo>
                    <a:pt x="623" y="178"/>
                  </a:lnTo>
                  <a:lnTo>
                    <a:pt x="623" y="155"/>
                  </a:lnTo>
                  <a:lnTo>
                    <a:pt x="615" y="133"/>
                  </a:lnTo>
                  <a:lnTo>
                    <a:pt x="615" y="110"/>
                  </a:lnTo>
                  <a:lnTo>
                    <a:pt x="623" y="88"/>
                  </a:lnTo>
                  <a:lnTo>
                    <a:pt x="623" y="66"/>
                  </a:lnTo>
                  <a:lnTo>
                    <a:pt x="623" y="43"/>
                  </a:lnTo>
                  <a:lnTo>
                    <a:pt x="623" y="22"/>
                  </a:lnTo>
                  <a:lnTo>
                    <a:pt x="623" y="0"/>
                  </a:lnTo>
                  <a:lnTo>
                    <a:pt x="645" y="14"/>
                  </a:lnTo>
                  <a:lnTo>
                    <a:pt x="645" y="36"/>
                  </a:lnTo>
                  <a:lnTo>
                    <a:pt x="652" y="58"/>
                  </a:lnTo>
                  <a:lnTo>
                    <a:pt x="652" y="81"/>
                  </a:lnTo>
                  <a:lnTo>
                    <a:pt x="652" y="103"/>
                  </a:lnTo>
                  <a:lnTo>
                    <a:pt x="659" y="126"/>
                  </a:lnTo>
                  <a:lnTo>
                    <a:pt x="666" y="148"/>
                  </a:lnTo>
                  <a:lnTo>
                    <a:pt x="666" y="170"/>
                  </a:lnTo>
                  <a:lnTo>
                    <a:pt x="666" y="193"/>
                  </a:lnTo>
                  <a:lnTo>
                    <a:pt x="659" y="215"/>
                  </a:lnTo>
                  <a:lnTo>
                    <a:pt x="681" y="215"/>
                  </a:lnTo>
                  <a:lnTo>
                    <a:pt x="696" y="193"/>
                  </a:lnTo>
                  <a:lnTo>
                    <a:pt x="710" y="170"/>
                  </a:lnTo>
                  <a:lnTo>
                    <a:pt x="733" y="155"/>
                  </a:lnTo>
                  <a:lnTo>
                    <a:pt x="755" y="148"/>
                  </a:lnTo>
                  <a:lnTo>
                    <a:pt x="741" y="170"/>
                  </a:lnTo>
                  <a:lnTo>
                    <a:pt x="726" y="200"/>
                  </a:lnTo>
                  <a:lnTo>
                    <a:pt x="710" y="222"/>
                  </a:lnTo>
                  <a:lnTo>
                    <a:pt x="696" y="245"/>
                  </a:lnTo>
                  <a:lnTo>
                    <a:pt x="719" y="245"/>
                  </a:lnTo>
                  <a:lnTo>
                    <a:pt x="741" y="238"/>
                  </a:lnTo>
                  <a:lnTo>
                    <a:pt x="763" y="229"/>
                  </a:lnTo>
                  <a:lnTo>
                    <a:pt x="785" y="222"/>
                  </a:lnTo>
                  <a:lnTo>
                    <a:pt x="806" y="215"/>
                  </a:lnTo>
                  <a:lnTo>
                    <a:pt x="828" y="207"/>
                  </a:lnTo>
                  <a:lnTo>
                    <a:pt x="814" y="238"/>
                  </a:lnTo>
                  <a:lnTo>
                    <a:pt x="792" y="260"/>
                  </a:lnTo>
                  <a:lnTo>
                    <a:pt x="777" y="282"/>
                  </a:lnTo>
                  <a:lnTo>
                    <a:pt x="755" y="297"/>
                  </a:lnTo>
                  <a:lnTo>
                    <a:pt x="733" y="312"/>
                  </a:lnTo>
                  <a:lnTo>
                    <a:pt x="733" y="334"/>
                  </a:lnTo>
                  <a:lnTo>
                    <a:pt x="755" y="334"/>
                  </a:lnTo>
                  <a:lnTo>
                    <a:pt x="777" y="334"/>
                  </a:lnTo>
                  <a:lnTo>
                    <a:pt x="799" y="327"/>
                  </a:lnTo>
                  <a:lnTo>
                    <a:pt x="792" y="357"/>
                  </a:lnTo>
                  <a:lnTo>
                    <a:pt x="770" y="364"/>
                  </a:lnTo>
                  <a:lnTo>
                    <a:pt x="748" y="379"/>
                  </a:lnTo>
                  <a:lnTo>
                    <a:pt x="726" y="393"/>
                  </a:lnTo>
                  <a:lnTo>
                    <a:pt x="703" y="401"/>
                  </a:lnTo>
                  <a:lnTo>
                    <a:pt x="733" y="408"/>
                  </a:lnTo>
                  <a:lnTo>
                    <a:pt x="755" y="401"/>
                  </a:lnTo>
                  <a:lnTo>
                    <a:pt x="792" y="401"/>
                  </a:lnTo>
                  <a:lnTo>
                    <a:pt x="814" y="393"/>
                  </a:lnTo>
                  <a:lnTo>
                    <a:pt x="850" y="386"/>
                  </a:lnTo>
                  <a:lnTo>
                    <a:pt x="872" y="386"/>
                  </a:lnTo>
                  <a:lnTo>
                    <a:pt x="902" y="379"/>
                  </a:lnTo>
                  <a:lnTo>
                    <a:pt x="924" y="371"/>
                  </a:lnTo>
                  <a:lnTo>
                    <a:pt x="945" y="364"/>
                  </a:lnTo>
                  <a:lnTo>
                    <a:pt x="967" y="364"/>
                  </a:lnTo>
                  <a:lnTo>
                    <a:pt x="945" y="379"/>
                  </a:lnTo>
                  <a:lnTo>
                    <a:pt x="916" y="393"/>
                  </a:lnTo>
                  <a:lnTo>
                    <a:pt x="894" y="408"/>
                  </a:lnTo>
                  <a:lnTo>
                    <a:pt x="872" y="424"/>
                  </a:lnTo>
                  <a:lnTo>
                    <a:pt x="843" y="424"/>
                  </a:lnTo>
                  <a:lnTo>
                    <a:pt x="814" y="438"/>
                  </a:lnTo>
                  <a:lnTo>
                    <a:pt x="792" y="446"/>
                  </a:lnTo>
                  <a:lnTo>
                    <a:pt x="770" y="460"/>
                  </a:lnTo>
                  <a:lnTo>
                    <a:pt x="741" y="460"/>
                  </a:lnTo>
                  <a:lnTo>
                    <a:pt x="719" y="468"/>
                  </a:lnTo>
                  <a:lnTo>
                    <a:pt x="741" y="468"/>
                  </a:lnTo>
                  <a:lnTo>
                    <a:pt x="763" y="468"/>
                  </a:lnTo>
                  <a:lnTo>
                    <a:pt x="785" y="468"/>
                  </a:lnTo>
                  <a:lnTo>
                    <a:pt x="814" y="460"/>
                  </a:lnTo>
                  <a:lnTo>
                    <a:pt x="843" y="460"/>
                  </a:lnTo>
                  <a:lnTo>
                    <a:pt x="865" y="453"/>
                  </a:lnTo>
                  <a:lnTo>
                    <a:pt x="894" y="446"/>
                  </a:lnTo>
                  <a:lnTo>
                    <a:pt x="880" y="468"/>
                  </a:lnTo>
                  <a:lnTo>
                    <a:pt x="858" y="476"/>
                  </a:lnTo>
                  <a:lnTo>
                    <a:pt x="836" y="498"/>
                  </a:lnTo>
                  <a:lnTo>
                    <a:pt x="814" y="512"/>
                  </a:lnTo>
                  <a:lnTo>
                    <a:pt x="792" y="527"/>
                  </a:lnTo>
                  <a:lnTo>
                    <a:pt x="770" y="535"/>
                  </a:lnTo>
                  <a:lnTo>
                    <a:pt x="748" y="550"/>
                  </a:lnTo>
                  <a:lnTo>
                    <a:pt x="770" y="565"/>
                  </a:lnTo>
                  <a:lnTo>
                    <a:pt x="792" y="565"/>
                  </a:lnTo>
                  <a:lnTo>
                    <a:pt x="821" y="557"/>
                  </a:lnTo>
                  <a:lnTo>
                    <a:pt x="843" y="557"/>
                  </a:lnTo>
                  <a:lnTo>
                    <a:pt x="872" y="550"/>
                  </a:lnTo>
                  <a:lnTo>
                    <a:pt x="894" y="550"/>
                  </a:lnTo>
                  <a:lnTo>
                    <a:pt x="916" y="550"/>
                  </a:lnTo>
                  <a:lnTo>
                    <a:pt x="938" y="543"/>
                  </a:lnTo>
                  <a:lnTo>
                    <a:pt x="960" y="543"/>
                  </a:lnTo>
                  <a:lnTo>
                    <a:pt x="982" y="543"/>
                  </a:lnTo>
                  <a:lnTo>
                    <a:pt x="1004" y="535"/>
                  </a:lnTo>
                  <a:lnTo>
                    <a:pt x="1026" y="535"/>
                  </a:lnTo>
                  <a:lnTo>
                    <a:pt x="1048" y="535"/>
                  </a:lnTo>
                  <a:lnTo>
                    <a:pt x="1026" y="550"/>
                  </a:lnTo>
                  <a:lnTo>
                    <a:pt x="1019" y="572"/>
                  </a:lnTo>
                  <a:lnTo>
                    <a:pt x="997" y="587"/>
                  </a:lnTo>
                  <a:lnTo>
                    <a:pt x="967" y="595"/>
                  </a:lnTo>
                  <a:lnTo>
                    <a:pt x="945" y="602"/>
                  </a:lnTo>
                  <a:lnTo>
                    <a:pt x="924" y="617"/>
                  </a:lnTo>
                  <a:lnTo>
                    <a:pt x="902" y="624"/>
                  </a:lnTo>
                  <a:lnTo>
                    <a:pt x="880" y="624"/>
                  </a:lnTo>
                  <a:lnTo>
                    <a:pt x="850" y="624"/>
                  </a:lnTo>
                  <a:lnTo>
                    <a:pt x="828" y="624"/>
                  </a:lnTo>
                  <a:lnTo>
                    <a:pt x="806" y="632"/>
                  </a:lnTo>
                  <a:lnTo>
                    <a:pt x="785" y="639"/>
                  </a:lnTo>
                  <a:lnTo>
                    <a:pt x="806" y="646"/>
                  </a:lnTo>
                  <a:lnTo>
                    <a:pt x="828" y="655"/>
                  </a:lnTo>
                  <a:lnTo>
                    <a:pt x="858" y="662"/>
                  </a:lnTo>
                  <a:lnTo>
                    <a:pt x="821" y="675"/>
                  </a:lnTo>
                  <a:lnTo>
                    <a:pt x="880" y="669"/>
                  </a:lnTo>
                  <a:lnTo>
                    <a:pt x="909" y="669"/>
                  </a:lnTo>
                  <a:lnTo>
                    <a:pt x="866" y="681"/>
                  </a:lnTo>
                  <a:lnTo>
                    <a:pt x="938" y="669"/>
                  </a:lnTo>
                  <a:lnTo>
                    <a:pt x="967" y="669"/>
                  </a:lnTo>
                  <a:lnTo>
                    <a:pt x="997" y="662"/>
                  </a:lnTo>
                  <a:lnTo>
                    <a:pt x="1019" y="662"/>
                  </a:lnTo>
                  <a:lnTo>
                    <a:pt x="1041" y="662"/>
                  </a:lnTo>
                  <a:lnTo>
                    <a:pt x="1011" y="684"/>
                  </a:lnTo>
                  <a:lnTo>
                    <a:pt x="989" y="706"/>
                  </a:lnTo>
                  <a:lnTo>
                    <a:pt x="967" y="714"/>
                  </a:lnTo>
                  <a:lnTo>
                    <a:pt x="945" y="714"/>
                  </a:lnTo>
                  <a:lnTo>
                    <a:pt x="909" y="721"/>
                  </a:lnTo>
                  <a:lnTo>
                    <a:pt x="887" y="729"/>
                  </a:lnTo>
                  <a:lnTo>
                    <a:pt x="865" y="729"/>
                  </a:lnTo>
                  <a:lnTo>
                    <a:pt x="843" y="743"/>
                  </a:lnTo>
                  <a:lnTo>
                    <a:pt x="872" y="743"/>
                  </a:lnTo>
                  <a:lnTo>
                    <a:pt x="894" y="736"/>
                  </a:lnTo>
                  <a:lnTo>
                    <a:pt x="916" y="736"/>
                  </a:lnTo>
                  <a:lnTo>
                    <a:pt x="945" y="736"/>
                  </a:lnTo>
                  <a:lnTo>
                    <a:pt x="931" y="758"/>
                  </a:lnTo>
                  <a:lnTo>
                    <a:pt x="878" y="772"/>
                  </a:lnTo>
                  <a:lnTo>
                    <a:pt x="887" y="781"/>
                  </a:lnTo>
                  <a:lnTo>
                    <a:pt x="865" y="788"/>
                  </a:lnTo>
                  <a:lnTo>
                    <a:pt x="796" y="784"/>
                  </a:lnTo>
                  <a:lnTo>
                    <a:pt x="843" y="796"/>
                  </a:lnTo>
                  <a:lnTo>
                    <a:pt x="821" y="803"/>
                  </a:lnTo>
                  <a:lnTo>
                    <a:pt x="799" y="810"/>
                  </a:lnTo>
                  <a:lnTo>
                    <a:pt x="821" y="818"/>
                  </a:lnTo>
                  <a:lnTo>
                    <a:pt x="843" y="818"/>
                  </a:lnTo>
                  <a:lnTo>
                    <a:pt x="917" y="811"/>
                  </a:lnTo>
                  <a:lnTo>
                    <a:pt x="901" y="831"/>
                  </a:lnTo>
                  <a:lnTo>
                    <a:pt x="850" y="848"/>
                  </a:lnTo>
                  <a:lnTo>
                    <a:pt x="914" y="866"/>
                  </a:lnTo>
                  <a:lnTo>
                    <a:pt x="749" y="848"/>
                  </a:lnTo>
                  <a:lnTo>
                    <a:pt x="777" y="884"/>
                  </a:lnTo>
                  <a:lnTo>
                    <a:pt x="865" y="925"/>
                  </a:lnTo>
                  <a:lnTo>
                    <a:pt x="793" y="937"/>
                  </a:lnTo>
                  <a:lnTo>
                    <a:pt x="741" y="952"/>
                  </a:lnTo>
                  <a:lnTo>
                    <a:pt x="763" y="944"/>
                  </a:lnTo>
                  <a:lnTo>
                    <a:pt x="814" y="944"/>
                  </a:lnTo>
                  <a:lnTo>
                    <a:pt x="836" y="944"/>
                  </a:lnTo>
                  <a:lnTo>
                    <a:pt x="902" y="953"/>
                  </a:lnTo>
                  <a:lnTo>
                    <a:pt x="950" y="952"/>
                  </a:lnTo>
                  <a:lnTo>
                    <a:pt x="1016" y="904"/>
                  </a:lnTo>
                  <a:lnTo>
                    <a:pt x="995" y="936"/>
                  </a:lnTo>
                  <a:lnTo>
                    <a:pt x="1076" y="894"/>
                  </a:lnTo>
                  <a:lnTo>
                    <a:pt x="1036" y="933"/>
                  </a:lnTo>
                  <a:lnTo>
                    <a:pt x="1115" y="915"/>
                  </a:lnTo>
                  <a:lnTo>
                    <a:pt x="1137" y="907"/>
                  </a:lnTo>
                  <a:lnTo>
                    <a:pt x="1159" y="900"/>
                  </a:lnTo>
                  <a:lnTo>
                    <a:pt x="1137" y="915"/>
                  </a:lnTo>
                  <a:lnTo>
                    <a:pt x="1082" y="946"/>
                  </a:lnTo>
                  <a:lnTo>
                    <a:pt x="1109" y="956"/>
                  </a:lnTo>
                  <a:lnTo>
                    <a:pt x="1048" y="960"/>
                  </a:lnTo>
                  <a:lnTo>
                    <a:pt x="1007" y="970"/>
                  </a:lnTo>
                  <a:lnTo>
                    <a:pt x="1058" y="995"/>
                  </a:lnTo>
                  <a:lnTo>
                    <a:pt x="975" y="982"/>
                  </a:lnTo>
                  <a:lnTo>
                    <a:pt x="945" y="989"/>
                  </a:lnTo>
                  <a:lnTo>
                    <a:pt x="956" y="1001"/>
                  </a:lnTo>
                  <a:lnTo>
                    <a:pt x="950" y="1008"/>
                  </a:lnTo>
                  <a:lnTo>
                    <a:pt x="894" y="1003"/>
                  </a:lnTo>
                  <a:lnTo>
                    <a:pt x="836" y="1012"/>
                  </a:lnTo>
                  <a:lnTo>
                    <a:pt x="792" y="1019"/>
                  </a:lnTo>
                  <a:lnTo>
                    <a:pt x="828" y="1026"/>
                  </a:lnTo>
                  <a:lnTo>
                    <a:pt x="850" y="1026"/>
                  </a:lnTo>
                  <a:lnTo>
                    <a:pt x="880" y="1034"/>
                  </a:lnTo>
                  <a:lnTo>
                    <a:pt x="902" y="1034"/>
                  </a:lnTo>
                  <a:lnTo>
                    <a:pt x="945" y="1034"/>
                  </a:lnTo>
                  <a:lnTo>
                    <a:pt x="975" y="1026"/>
                  </a:lnTo>
                  <a:lnTo>
                    <a:pt x="1011" y="1026"/>
                  </a:lnTo>
                  <a:lnTo>
                    <a:pt x="1041" y="1026"/>
                  </a:lnTo>
                  <a:lnTo>
                    <a:pt x="1063" y="1026"/>
                  </a:lnTo>
                  <a:lnTo>
                    <a:pt x="1085" y="1026"/>
                  </a:lnTo>
                  <a:lnTo>
                    <a:pt x="1107" y="1026"/>
                  </a:lnTo>
                  <a:lnTo>
                    <a:pt x="1085" y="1041"/>
                  </a:lnTo>
                  <a:lnTo>
                    <a:pt x="1063" y="1056"/>
                  </a:lnTo>
                  <a:lnTo>
                    <a:pt x="1033" y="1063"/>
                  </a:lnTo>
                  <a:lnTo>
                    <a:pt x="1011" y="1071"/>
                  </a:lnTo>
                  <a:lnTo>
                    <a:pt x="975" y="1086"/>
                  </a:lnTo>
                  <a:lnTo>
                    <a:pt x="945" y="1093"/>
                  </a:lnTo>
                  <a:lnTo>
                    <a:pt x="924" y="1101"/>
                  </a:lnTo>
                  <a:lnTo>
                    <a:pt x="902" y="1101"/>
                  </a:lnTo>
                  <a:lnTo>
                    <a:pt x="872" y="1101"/>
                  </a:lnTo>
                  <a:lnTo>
                    <a:pt x="850" y="1108"/>
                  </a:lnTo>
                  <a:lnTo>
                    <a:pt x="821" y="1108"/>
                  </a:lnTo>
                  <a:lnTo>
                    <a:pt x="799" y="1108"/>
                  </a:lnTo>
                  <a:lnTo>
                    <a:pt x="821" y="1124"/>
                  </a:lnTo>
                  <a:lnTo>
                    <a:pt x="872" y="1131"/>
                  </a:lnTo>
                  <a:lnTo>
                    <a:pt x="916" y="1131"/>
                  </a:lnTo>
                  <a:lnTo>
                    <a:pt x="938" y="1138"/>
                  </a:lnTo>
                  <a:lnTo>
                    <a:pt x="975" y="1138"/>
                  </a:lnTo>
                  <a:lnTo>
                    <a:pt x="971" y="1150"/>
                  </a:lnTo>
                  <a:lnTo>
                    <a:pt x="1019" y="1138"/>
                  </a:lnTo>
                  <a:lnTo>
                    <a:pt x="1027" y="1153"/>
                  </a:lnTo>
                  <a:lnTo>
                    <a:pt x="1078" y="1138"/>
                  </a:lnTo>
                  <a:lnTo>
                    <a:pt x="1100" y="1138"/>
                  </a:lnTo>
                  <a:lnTo>
                    <a:pt x="1085" y="1152"/>
                  </a:lnTo>
                  <a:lnTo>
                    <a:pt x="1122" y="1138"/>
                  </a:lnTo>
                  <a:lnTo>
                    <a:pt x="1154" y="1129"/>
                  </a:lnTo>
                  <a:lnTo>
                    <a:pt x="1122" y="1167"/>
                  </a:lnTo>
                  <a:lnTo>
                    <a:pt x="1089" y="1170"/>
                  </a:lnTo>
                  <a:lnTo>
                    <a:pt x="1052" y="1179"/>
                  </a:lnTo>
                  <a:lnTo>
                    <a:pt x="1048" y="1212"/>
                  </a:lnTo>
                  <a:lnTo>
                    <a:pt x="1021" y="1196"/>
                  </a:lnTo>
                  <a:lnTo>
                    <a:pt x="992" y="1205"/>
                  </a:lnTo>
                  <a:lnTo>
                    <a:pt x="975" y="1234"/>
                  </a:lnTo>
                  <a:lnTo>
                    <a:pt x="958" y="1193"/>
                  </a:lnTo>
                  <a:lnTo>
                    <a:pt x="887" y="1243"/>
                  </a:lnTo>
                  <a:lnTo>
                    <a:pt x="865" y="1234"/>
                  </a:lnTo>
                  <a:lnTo>
                    <a:pt x="830" y="1201"/>
                  </a:lnTo>
                  <a:lnTo>
                    <a:pt x="836" y="1220"/>
                  </a:lnTo>
                  <a:lnTo>
                    <a:pt x="814" y="1212"/>
                  </a:lnTo>
                  <a:lnTo>
                    <a:pt x="792" y="1205"/>
                  </a:lnTo>
                  <a:lnTo>
                    <a:pt x="770" y="1198"/>
                  </a:lnTo>
                  <a:lnTo>
                    <a:pt x="748" y="1198"/>
                  </a:lnTo>
                  <a:lnTo>
                    <a:pt x="770" y="1212"/>
                  </a:lnTo>
                  <a:lnTo>
                    <a:pt x="792" y="1220"/>
                  </a:lnTo>
                  <a:lnTo>
                    <a:pt x="836" y="1227"/>
                  </a:lnTo>
                  <a:lnTo>
                    <a:pt x="865" y="1234"/>
                  </a:lnTo>
                  <a:lnTo>
                    <a:pt x="953" y="1250"/>
                  </a:lnTo>
                  <a:lnTo>
                    <a:pt x="949" y="1273"/>
                  </a:lnTo>
                  <a:lnTo>
                    <a:pt x="1053" y="1261"/>
                  </a:lnTo>
                  <a:lnTo>
                    <a:pt x="976" y="1283"/>
                  </a:lnTo>
                  <a:lnTo>
                    <a:pt x="1043" y="1295"/>
                  </a:lnTo>
                  <a:lnTo>
                    <a:pt x="1136" y="1273"/>
                  </a:lnTo>
                  <a:lnTo>
                    <a:pt x="1086" y="1306"/>
                  </a:lnTo>
                  <a:lnTo>
                    <a:pt x="1151" y="1310"/>
                  </a:lnTo>
                  <a:lnTo>
                    <a:pt x="1173" y="1317"/>
                  </a:lnTo>
                  <a:lnTo>
                    <a:pt x="1217" y="1324"/>
                  </a:lnTo>
                  <a:lnTo>
                    <a:pt x="1268" y="1346"/>
                  </a:lnTo>
                  <a:lnTo>
                    <a:pt x="1246" y="1346"/>
                  </a:lnTo>
                  <a:lnTo>
                    <a:pt x="1217" y="1339"/>
                  </a:lnTo>
                  <a:lnTo>
                    <a:pt x="1181" y="1339"/>
                  </a:lnTo>
                  <a:lnTo>
                    <a:pt x="1144" y="1339"/>
                  </a:lnTo>
                  <a:lnTo>
                    <a:pt x="1155" y="1368"/>
                  </a:lnTo>
                  <a:lnTo>
                    <a:pt x="1100" y="1331"/>
                  </a:lnTo>
                  <a:lnTo>
                    <a:pt x="1089" y="1347"/>
                  </a:lnTo>
                  <a:lnTo>
                    <a:pt x="1063" y="1331"/>
                  </a:lnTo>
                  <a:lnTo>
                    <a:pt x="1033" y="1331"/>
                  </a:lnTo>
                  <a:lnTo>
                    <a:pt x="1071" y="1385"/>
                  </a:lnTo>
                  <a:lnTo>
                    <a:pt x="1025" y="1352"/>
                  </a:lnTo>
                  <a:lnTo>
                    <a:pt x="947" y="1310"/>
                  </a:lnTo>
                  <a:lnTo>
                    <a:pt x="895" y="1312"/>
                  </a:lnTo>
                  <a:lnTo>
                    <a:pt x="881" y="1280"/>
                  </a:lnTo>
                  <a:lnTo>
                    <a:pt x="868" y="1286"/>
                  </a:lnTo>
                  <a:lnTo>
                    <a:pt x="808" y="1281"/>
                  </a:lnTo>
                  <a:lnTo>
                    <a:pt x="931" y="1343"/>
                  </a:lnTo>
                  <a:lnTo>
                    <a:pt x="865" y="1362"/>
                  </a:lnTo>
                  <a:lnTo>
                    <a:pt x="988" y="1351"/>
                  </a:lnTo>
                  <a:lnTo>
                    <a:pt x="950" y="1373"/>
                  </a:lnTo>
                  <a:lnTo>
                    <a:pt x="924" y="1384"/>
                  </a:lnTo>
                  <a:lnTo>
                    <a:pt x="983" y="1385"/>
                  </a:lnTo>
                  <a:lnTo>
                    <a:pt x="1051" y="1420"/>
                  </a:lnTo>
                  <a:lnTo>
                    <a:pt x="1146" y="1410"/>
                  </a:lnTo>
                  <a:lnTo>
                    <a:pt x="1093" y="1436"/>
                  </a:lnTo>
                  <a:lnTo>
                    <a:pt x="1106" y="1435"/>
                  </a:lnTo>
                  <a:lnTo>
                    <a:pt x="1115" y="1436"/>
                  </a:lnTo>
                  <a:lnTo>
                    <a:pt x="1144" y="1443"/>
                  </a:lnTo>
                  <a:lnTo>
                    <a:pt x="1202" y="1436"/>
                  </a:lnTo>
                  <a:lnTo>
                    <a:pt x="1173" y="1443"/>
                  </a:lnTo>
                  <a:lnTo>
                    <a:pt x="1195" y="1451"/>
                  </a:lnTo>
                  <a:lnTo>
                    <a:pt x="1217" y="1451"/>
                  </a:lnTo>
                  <a:lnTo>
                    <a:pt x="1223" y="1465"/>
                  </a:lnTo>
                  <a:lnTo>
                    <a:pt x="1276" y="1465"/>
                  </a:lnTo>
                  <a:lnTo>
                    <a:pt x="1250" y="1475"/>
                  </a:lnTo>
                  <a:lnTo>
                    <a:pt x="1320" y="1488"/>
                  </a:lnTo>
                  <a:lnTo>
                    <a:pt x="1298" y="1495"/>
                  </a:lnTo>
                  <a:lnTo>
                    <a:pt x="1268" y="1495"/>
                  </a:lnTo>
                  <a:lnTo>
                    <a:pt x="1239" y="1495"/>
                  </a:lnTo>
                  <a:lnTo>
                    <a:pt x="1210" y="1481"/>
                  </a:lnTo>
                  <a:lnTo>
                    <a:pt x="1188" y="1472"/>
                  </a:lnTo>
                  <a:lnTo>
                    <a:pt x="1159" y="1465"/>
                  </a:lnTo>
                  <a:lnTo>
                    <a:pt x="1122" y="1458"/>
                  </a:lnTo>
                  <a:lnTo>
                    <a:pt x="1085" y="1451"/>
                  </a:lnTo>
                  <a:lnTo>
                    <a:pt x="1048" y="1443"/>
                  </a:lnTo>
                  <a:lnTo>
                    <a:pt x="1019" y="1436"/>
                  </a:lnTo>
                  <a:lnTo>
                    <a:pt x="982" y="1436"/>
                  </a:lnTo>
                  <a:lnTo>
                    <a:pt x="938" y="1429"/>
                  </a:lnTo>
                  <a:lnTo>
                    <a:pt x="909" y="1421"/>
                  </a:lnTo>
                  <a:lnTo>
                    <a:pt x="887" y="1413"/>
                  </a:lnTo>
                  <a:lnTo>
                    <a:pt x="865" y="1413"/>
                  </a:lnTo>
                  <a:lnTo>
                    <a:pt x="902" y="1429"/>
                  </a:lnTo>
                  <a:lnTo>
                    <a:pt x="924" y="1443"/>
                  </a:lnTo>
                  <a:lnTo>
                    <a:pt x="969" y="1446"/>
                  </a:lnTo>
                  <a:lnTo>
                    <a:pt x="945" y="1466"/>
                  </a:lnTo>
                  <a:lnTo>
                    <a:pt x="1019" y="1474"/>
                  </a:lnTo>
                  <a:lnTo>
                    <a:pt x="1055" y="1495"/>
                  </a:lnTo>
                  <a:lnTo>
                    <a:pt x="1093" y="1503"/>
                  </a:lnTo>
                  <a:lnTo>
                    <a:pt x="1130" y="1519"/>
                  </a:lnTo>
                  <a:lnTo>
                    <a:pt x="1144" y="1517"/>
                  </a:lnTo>
                  <a:lnTo>
                    <a:pt x="1173" y="1525"/>
                  </a:lnTo>
                  <a:lnTo>
                    <a:pt x="1210" y="1532"/>
                  </a:lnTo>
                  <a:lnTo>
                    <a:pt x="1261" y="1548"/>
                  </a:lnTo>
                  <a:lnTo>
                    <a:pt x="1290" y="1555"/>
                  </a:lnTo>
                  <a:lnTo>
                    <a:pt x="1320" y="1562"/>
                  </a:lnTo>
                  <a:lnTo>
                    <a:pt x="1286" y="1572"/>
                  </a:lnTo>
                  <a:lnTo>
                    <a:pt x="1200" y="1554"/>
                  </a:lnTo>
                  <a:lnTo>
                    <a:pt x="1232" y="1584"/>
                  </a:lnTo>
                  <a:lnTo>
                    <a:pt x="1152" y="1550"/>
                  </a:lnTo>
                  <a:lnTo>
                    <a:pt x="1184" y="1584"/>
                  </a:lnTo>
                  <a:lnTo>
                    <a:pt x="1082" y="1558"/>
                  </a:lnTo>
                  <a:lnTo>
                    <a:pt x="1098" y="1601"/>
                  </a:lnTo>
                  <a:lnTo>
                    <a:pt x="1019" y="1535"/>
                  </a:lnTo>
                  <a:lnTo>
                    <a:pt x="1017" y="1576"/>
                  </a:lnTo>
                  <a:lnTo>
                    <a:pt x="973" y="1527"/>
                  </a:lnTo>
                  <a:lnTo>
                    <a:pt x="967" y="1562"/>
                  </a:lnTo>
                  <a:lnTo>
                    <a:pt x="987" y="1578"/>
                  </a:lnTo>
                  <a:lnTo>
                    <a:pt x="1019" y="1577"/>
                  </a:lnTo>
                  <a:lnTo>
                    <a:pt x="1023" y="1603"/>
                  </a:lnTo>
                  <a:lnTo>
                    <a:pt x="1078" y="1600"/>
                  </a:lnTo>
                  <a:lnTo>
                    <a:pt x="1115" y="1615"/>
                  </a:lnTo>
                  <a:lnTo>
                    <a:pt x="1151" y="1622"/>
                  </a:lnTo>
                  <a:lnTo>
                    <a:pt x="1288" y="1617"/>
                  </a:lnTo>
                  <a:lnTo>
                    <a:pt x="1230" y="1639"/>
                  </a:lnTo>
                  <a:lnTo>
                    <a:pt x="1320" y="1667"/>
                  </a:lnTo>
                  <a:lnTo>
                    <a:pt x="1349" y="1667"/>
                  </a:lnTo>
                  <a:lnTo>
                    <a:pt x="1378" y="1674"/>
                  </a:lnTo>
                  <a:lnTo>
                    <a:pt x="1407" y="1681"/>
                  </a:lnTo>
                  <a:lnTo>
                    <a:pt x="1430" y="1681"/>
                  </a:lnTo>
                  <a:lnTo>
                    <a:pt x="1393" y="1689"/>
                  </a:lnTo>
                  <a:lnTo>
                    <a:pt x="1324" y="1690"/>
                  </a:lnTo>
                  <a:lnTo>
                    <a:pt x="1406" y="1723"/>
                  </a:lnTo>
                  <a:lnTo>
                    <a:pt x="1283" y="1703"/>
                  </a:lnTo>
                  <a:lnTo>
                    <a:pt x="1288" y="1735"/>
                  </a:lnTo>
                  <a:lnTo>
                    <a:pt x="1261" y="1703"/>
                  </a:lnTo>
                  <a:lnTo>
                    <a:pt x="1190" y="1687"/>
                  </a:lnTo>
                  <a:lnTo>
                    <a:pt x="1217" y="1703"/>
                  </a:lnTo>
                  <a:lnTo>
                    <a:pt x="1224" y="1729"/>
                  </a:lnTo>
                  <a:lnTo>
                    <a:pt x="1151" y="1684"/>
                  </a:lnTo>
                  <a:lnTo>
                    <a:pt x="1194" y="1735"/>
                  </a:lnTo>
                  <a:lnTo>
                    <a:pt x="1132" y="1725"/>
                  </a:lnTo>
                  <a:lnTo>
                    <a:pt x="1069" y="1657"/>
                  </a:lnTo>
                  <a:lnTo>
                    <a:pt x="1078" y="1689"/>
                  </a:lnTo>
                  <a:lnTo>
                    <a:pt x="1048" y="1681"/>
                  </a:lnTo>
                  <a:lnTo>
                    <a:pt x="997" y="1674"/>
                  </a:lnTo>
                  <a:lnTo>
                    <a:pt x="925" y="1653"/>
                  </a:lnTo>
                  <a:lnTo>
                    <a:pt x="967" y="1681"/>
                  </a:lnTo>
                  <a:lnTo>
                    <a:pt x="989" y="1689"/>
                  </a:lnTo>
                  <a:lnTo>
                    <a:pt x="1026" y="1703"/>
                  </a:lnTo>
                  <a:lnTo>
                    <a:pt x="1063" y="1711"/>
                  </a:lnTo>
                  <a:lnTo>
                    <a:pt x="1115" y="1726"/>
                  </a:lnTo>
                  <a:lnTo>
                    <a:pt x="1151" y="1741"/>
                  </a:lnTo>
                  <a:lnTo>
                    <a:pt x="1203" y="1756"/>
                  </a:lnTo>
                  <a:lnTo>
                    <a:pt x="1232" y="1763"/>
                  </a:lnTo>
                  <a:lnTo>
                    <a:pt x="1254" y="1763"/>
                  </a:lnTo>
                  <a:lnTo>
                    <a:pt x="1276" y="1770"/>
                  </a:lnTo>
                  <a:lnTo>
                    <a:pt x="1312" y="1770"/>
                  </a:lnTo>
                  <a:lnTo>
                    <a:pt x="1334" y="1779"/>
                  </a:lnTo>
                  <a:lnTo>
                    <a:pt x="1305" y="1793"/>
                  </a:lnTo>
                  <a:lnTo>
                    <a:pt x="1283" y="1800"/>
                  </a:lnTo>
                  <a:lnTo>
                    <a:pt x="1254" y="1815"/>
                  </a:lnTo>
                  <a:lnTo>
                    <a:pt x="1232" y="1815"/>
                  </a:lnTo>
                  <a:lnTo>
                    <a:pt x="1203" y="1815"/>
                  </a:lnTo>
                  <a:lnTo>
                    <a:pt x="1136" y="1800"/>
                  </a:lnTo>
                  <a:lnTo>
                    <a:pt x="1122" y="1808"/>
                  </a:lnTo>
                  <a:lnTo>
                    <a:pt x="1079" y="1779"/>
                  </a:lnTo>
                  <a:lnTo>
                    <a:pt x="1041" y="1786"/>
                  </a:lnTo>
                  <a:lnTo>
                    <a:pt x="967" y="1745"/>
                  </a:lnTo>
                  <a:lnTo>
                    <a:pt x="982" y="1770"/>
                  </a:lnTo>
                  <a:lnTo>
                    <a:pt x="907" y="1772"/>
                  </a:lnTo>
                  <a:lnTo>
                    <a:pt x="1063" y="1809"/>
                  </a:lnTo>
                  <a:lnTo>
                    <a:pt x="1070" y="1838"/>
                  </a:lnTo>
                  <a:lnTo>
                    <a:pt x="1148" y="1821"/>
                  </a:lnTo>
                  <a:lnTo>
                    <a:pt x="1144" y="1853"/>
                  </a:lnTo>
                  <a:lnTo>
                    <a:pt x="1190" y="1858"/>
                  </a:lnTo>
                  <a:lnTo>
                    <a:pt x="1203" y="1867"/>
                  </a:lnTo>
                  <a:lnTo>
                    <a:pt x="1239" y="1875"/>
                  </a:lnTo>
                  <a:lnTo>
                    <a:pt x="1210" y="1889"/>
                  </a:lnTo>
                  <a:lnTo>
                    <a:pt x="1188" y="1889"/>
                  </a:lnTo>
                  <a:lnTo>
                    <a:pt x="1144" y="1905"/>
                  </a:lnTo>
                  <a:lnTo>
                    <a:pt x="1100" y="1905"/>
                  </a:lnTo>
                  <a:lnTo>
                    <a:pt x="1137" y="1912"/>
                  </a:lnTo>
                  <a:lnTo>
                    <a:pt x="1159" y="1912"/>
                  </a:lnTo>
                  <a:lnTo>
                    <a:pt x="1195" y="1920"/>
                  </a:lnTo>
                  <a:lnTo>
                    <a:pt x="1294" y="1904"/>
                  </a:lnTo>
                  <a:lnTo>
                    <a:pt x="1258" y="1934"/>
                  </a:lnTo>
                  <a:lnTo>
                    <a:pt x="1302" y="1912"/>
                  </a:lnTo>
                  <a:lnTo>
                    <a:pt x="1254" y="1951"/>
                  </a:lnTo>
                  <a:lnTo>
                    <a:pt x="1310" y="1955"/>
                  </a:lnTo>
                  <a:lnTo>
                    <a:pt x="1378" y="1942"/>
                  </a:lnTo>
                  <a:lnTo>
                    <a:pt x="1400" y="1949"/>
                  </a:lnTo>
                  <a:lnTo>
                    <a:pt x="1422" y="1949"/>
                  </a:lnTo>
                  <a:lnTo>
                    <a:pt x="1400" y="1972"/>
                  </a:lnTo>
                  <a:lnTo>
                    <a:pt x="1378" y="1972"/>
                  </a:lnTo>
                  <a:lnTo>
                    <a:pt x="1330" y="1973"/>
                  </a:lnTo>
                  <a:lnTo>
                    <a:pt x="1327" y="1994"/>
                  </a:lnTo>
                  <a:lnTo>
                    <a:pt x="1262" y="1969"/>
                  </a:lnTo>
                  <a:lnTo>
                    <a:pt x="1276" y="1994"/>
                  </a:lnTo>
                  <a:lnTo>
                    <a:pt x="1232" y="1971"/>
                  </a:lnTo>
                  <a:lnTo>
                    <a:pt x="1226" y="2010"/>
                  </a:lnTo>
                  <a:lnTo>
                    <a:pt x="1148" y="1957"/>
                  </a:lnTo>
                  <a:lnTo>
                    <a:pt x="1166" y="1986"/>
                  </a:lnTo>
                  <a:lnTo>
                    <a:pt x="1114" y="1957"/>
                  </a:lnTo>
                  <a:lnTo>
                    <a:pt x="640" y="1898"/>
                  </a:lnTo>
                  <a:lnTo>
                    <a:pt x="278" y="1659"/>
                  </a:lnTo>
                  <a:lnTo>
                    <a:pt x="278" y="1659"/>
                  </a:lnTo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t-EE"/>
            </a:p>
          </p:txBody>
        </p:sp>
      </p:grpSp>
      <p:sp>
        <p:nvSpPr>
          <p:cNvPr id="33799" name="Rectangle 7"/>
          <p:cNvSpPr>
            <a:spLocks noGrp="1" noChangeArrowheads="1"/>
          </p:cNvSpPr>
          <p:nvPr>
            <p:ph type="dt" sz="quarter" idx="2"/>
          </p:nvPr>
        </p:nvSpPr>
        <p:spPr>
          <a:xfrm>
            <a:off x="193675" y="6313488"/>
            <a:ext cx="2613025" cy="45720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33800" name="Rectangle 8"/>
          <p:cNvSpPr>
            <a:spLocks noGrp="1" noChangeArrowheads="1"/>
          </p:cNvSpPr>
          <p:nvPr>
            <p:ph type="ftr" sz="quarter" idx="3"/>
          </p:nvPr>
        </p:nvSpPr>
        <p:spPr>
          <a:xfrm>
            <a:off x="2911475" y="6313488"/>
            <a:ext cx="3332163" cy="45720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33801" name="Rectangle 9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348413" y="6313488"/>
            <a:ext cx="2695575" cy="45720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33802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t-EE" altLang="et-EE" noProof="0" smtClean="0"/>
              <a:t>Click to edit Master title style</a:t>
            </a:r>
          </a:p>
        </p:txBody>
      </p:sp>
      <p:sp>
        <p:nvSpPr>
          <p:cNvPr id="33803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t-EE" altLang="et-EE" noProof="0" smtClean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075998-9F54-4CDB-8E04-9A18DF7AFC5B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41935408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550C35-3A4A-4C34-B8EA-99032AC4ECB2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17326033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8616DD-3694-44DD-850D-76E3C160994A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38903426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6B0AAB-AAA5-40FF-8267-18361E406794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31940644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2707BB-83A6-4C76-994D-7E4E999B9844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8527651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155348-0098-49F8-B1CC-F0CC83C873C3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2177049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9EC070-4CD4-4439-A464-C78918B3C4FC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3387597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FD52DD-98A4-4DE1-9355-1D6FB40C3B9B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13878575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03DD51-BAC2-4010-8E6A-0DD0C887396D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2536563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3223EC-AF10-4576-A953-0B51D73A18E9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335722522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143000"/>
          </a:xfrm>
        </p:spPr>
        <p:txBody>
          <a:bodyPr anchorCtr="1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pPr lvl="0"/>
            <a:r>
              <a:rPr lang="et-EE" altLang="et-EE" noProof="0" smtClean="0"/>
              <a:t>Click to edit Master title style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6670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2800"/>
            </a:lvl1pPr>
          </a:lstStyle>
          <a:p>
            <a:pPr lvl="0"/>
            <a:r>
              <a:rPr lang="et-EE" altLang="et-EE" noProof="0" smtClean="0"/>
              <a:t>Click to edit Master subtitle style</a:t>
            </a:r>
          </a:p>
        </p:txBody>
      </p:sp>
      <p:grpSp>
        <p:nvGrpSpPr>
          <p:cNvPr id="46084" name="Group 4"/>
          <p:cNvGrpSpPr>
            <a:grpSpLocks/>
          </p:cNvGrpSpPr>
          <p:nvPr/>
        </p:nvGrpSpPr>
        <p:grpSpPr bwMode="auto">
          <a:xfrm>
            <a:off x="177800" y="230188"/>
            <a:ext cx="203200" cy="6503987"/>
            <a:chOff x="112" y="145"/>
            <a:chExt cx="128" cy="4097"/>
          </a:xfrm>
        </p:grpSpPr>
        <p:sp>
          <p:nvSpPr>
            <p:cNvPr id="46085" name="Rectangle 5"/>
            <p:cNvSpPr>
              <a:spLocks noChangeArrowheads="1"/>
            </p:cNvSpPr>
            <p:nvPr/>
          </p:nvSpPr>
          <p:spPr bwMode="auto">
            <a:xfrm flipH="1">
              <a:off x="192" y="162"/>
              <a:ext cx="48" cy="408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46086" name="Rectangle 6"/>
            <p:cNvSpPr>
              <a:spLocks noChangeArrowheads="1"/>
            </p:cNvSpPr>
            <p:nvPr/>
          </p:nvSpPr>
          <p:spPr bwMode="auto">
            <a:xfrm>
              <a:off x="112" y="145"/>
              <a:ext cx="48" cy="3941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 altLang="et-EE" sz="2400"/>
            </a:p>
          </p:txBody>
        </p:sp>
      </p:grpSp>
      <p:grpSp>
        <p:nvGrpSpPr>
          <p:cNvPr id="46087" name="Group 7"/>
          <p:cNvGrpSpPr>
            <a:grpSpLocks/>
          </p:cNvGrpSpPr>
          <p:nvPr/>
        </p:nvGrpSpPr>
        <p:grpSpPr bwMode="auto">
          <a:xfrm>
            <a:off x="8793163" y="220663"/>
            <a:ext cx="198437" cy="6408737"/>
            <a:chOff x="5539" y="139"/>
            <a:chExt cx="125" cy="4037"/>
          </a:xfrm>
        </p:grpSpPr>
        <p:sp>
          <p:nvSpPr>
            <p:cNvPr id="46088" name="Rectangle 8"/>
            <p:cNvSpPr>
              <a:spLocks noChangeArrowheads="1"/>
            </p:cNvSpPr>
            <p:nvPr/>
          </p:nvSpPr>
          <p:spPr bwMode="auto">
            <a:xfrm rot="-10800000" flipH="1" flipV="1">
              <a:off x="5621" y="139"/>
              <a:ext cx="43" cy="398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46089" name="Rectangle 9"/>
            <p:cNvSpPr>
              <a:spLocks noChangeArrowheads="1"/>
            </p:cNvSpPr>
            <p:nvPr/>
          </p:nvSpPr>
          <p:spPr bwMode="auto">
            <a:xfrm rot="10800000" flipV="1">
              <a:off x="5539" y="240"/>
              <a:ext cx="49" cy="3936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</p:grpSp>
      <p:grpSp>
        <p:nvGrpSpPr>
          <p:cNvPr id="46090" name="Group 10"/>
          <p:cNvGrpSpPr>
            <a:grpSpLocks/>
          </p:cNvGrpSpPr>
          <p:nvPr/>
        </p:nvGrpSpPr>
        <p:grpSpPr bwMode="auto">
          <a:xfrm>
            <a:off x="412750" y="6477000"/>
            <a:ext cx="8686800" cy="228600"/>
            <a:chOff x="260" y="4080"/>
            <a:chExt cx="5472" cy="144"/>
          </a:xfrm>
        </p:grpSpPr>
        <p:sp>
          <p:nvSpPr>
            <p:cNvPr id="46091" name="Rectangle 11"/>
            <p:cNvSpPr>
              <a:spLocks noChangeArrowheads="1"/>
            </p:cNvSpPr>
            <p:nvPr/>
          </p:nvSpPr>
          <p:spPr bwMode="auto">
            <a:xfrm rot="5400000" flipV="1">
              <a:off x="2972" y="1368"/>
              <a:ext cx="48" cy="547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46092" name="Rectangle 12"/>
            <p:cNvSpPr>
              <a:spLocks noChangeArrowheads="1"/>
            </p:cNvSpPr>
            <p:nvPr/>
          </p:nvSpPr>
          <p:spPr bwMode="auto">
            <a:xfrm rot="5400000" flipV="1">
              <a:off x="2914" y="1522"/>
              <a:ext cx="48" cy="5355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</p:grpSp>
      <p:grpSp>
        <p:nvGrpSpPr>
          <p:cNvPr id="46093" name="Group 13"/>
          <p:cNvGrpSpPr>
            <a:grpSpLocks/>
          </p:cNvGrpSpPr>
          <p:nvPr/>
        </p:nvGrpSpPr>
        <p:grpSpPr bwMode="auto">
          <a:xfrm>
            <a:off x="76200" y="176213"/>
            <a:ext cx="8745538" cy="161925"/>
            <a:chOff x="48" y="111"/>
            <a:chExt cx="5509" cy="102"/>
          </a:xfrm>
        </p:grpSpPr>
        <p:sp>
          <p:nvSpPr>
            <p:cNvPr id="46094" name="Rectangle 14"/>
            <p:cNvSpPr>
              <a:spLocks noChangeArrowheads="1"/>
            </p:cNvSpPr>
            <p:nvPr/>
          </p:nvSpPr>
          <p:spPr bwMode="auto">
            <a:xfrm rot="5400000" flipV="1">
              <a:off x="2853" y="-2491"/>
              <a:ext cx="37" cy="5371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46095" name="Rectangle 15"/>
            <p:cNvSpPr>
              <a:spLocks noChangeArrowheads="1"/>
            </p:cNvSpPr>
            <p:nvPr/>
          </p:nvSpPr>
          <p:spPr bwMode="auto">
            <a:xfrm rot="5400000" flipV="1">
              <a:off x="2784" y="-2625"/>
              <a:ext cx="38" cy="550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</p:grpSp>
      <p:sp>
        <p:nvSpPr>
          <p:cNvPr id="46096" name="Rectangle 16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46097" name="Rectangle 17"/>
          <p:cNvSpPr>
            <a:spLocks noGrp="1" noChangeArrowheads="1"/>
          </p:cNvSpPr>
          <p:nvPr>
            <p:ph type="ftr" sz="quarter" idx="3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46098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31FC34E-0D50-499A-B34E-412546F2CA65}" type="slidenum">
              <a:rPr lang="et-EE" altLang="et-EE"/>
              <a:pPr/>
              <a:t>‹#›</a:t>
            </a:fld>
            <a:endParaRPr lang="et-EE" altLang="et-E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 build="allAtOnce" animBg="1"/>
      <p:bldP spid="46083" grpId="0" build="p">
        <p:tmplLst>
          <p:tmpl lvl="1">
            <p:tnLst>
              <p:par>
                <p:cTn presetID="9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0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4608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8BCA87-379F-4194-8F91-57D1F198EF8E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30421208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D1A7BF-103C-451F-A38D-8226D7186276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42364590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588BC3-A43B-40BB-BCDF-D44BA02EDBD2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23103405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7D5422-5184-4E96-94B2-9CD16F9E27F6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166521062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2CC883-3BDF-4356-9B3D-F9ECDCEB9BB1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358842880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982DEE-CF80-4972-B5B6-343CDC14AD55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181497449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56FE09-2FE7-490F-830C-38F7ABCA24E8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191620110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76F1BD-50CC-4F0E-B828-D53EDB326C1A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275478240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91C8F7-46C1-4104-97DE-86031D11ED22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158170562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38900" y="381000"/>
            <a:ext cx="2019300" cy="5562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81000"/>
            <a:ext cx="5905500" cy="5562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C77C27-B0A5-4681-B84B-97F14711A272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233090254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titlemaster_m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0" y="0"/>
            <a:ext cx="9144000" cy="686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155" name="Rectangle 3"/>
          <p:cNvSpPr>
            <a:spLocks noGrp="1" noChangeArrowheads="1"/>
          </p:cNvSpPr>
          <p:nvPr>
            <p:ph type="dt" sz="half" idx="2"/>
          </p:nvPr>
        </p:nvSpPr>
        <p:spPr>
          <a:xfrm>
            <a:off x="304800" y="6248400"/>
            <a:ext cx="1905000" cy="457200"/>
          </a:xfrm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50000"/>
                  </a:schemeClr>
                </a:solidFill>
              </a14:hiddenFill>
            </a:ext>
          </a:extLst>
        </p:spPr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ftr" sz="quarter" idx="3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50000"/>
                  </a:schemeClr>
                </a:solidFill>
              </a14:hiddenFill>
            </a:ext>
          </a:extLst>
        </p:spPr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010400" y="6248400"/>
            <a:ext cx="1905000" cy="457200"/>
          </a:xfrm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50000"/>
                  </a:schemeClr>
                </a:solidFill>
              </a14:hiddenFill>
            </a:ext>
          </a:extLst>
        </p:spPr>
        <p:txBody>
          <a:bodyPr/>
          <a:lstStyle>
            <a:lvl1pPr>
              <a:defRPr/>
            </a:lvl1pPr>
          </a:lstStyle>
          <a:p>
            <a:fld id="{BAF8664C-B21E-40E6-B72F-DDC89779EBAA}" type="slidenum">
              <a:rPr lang="et-EE" altLang="et-EE"/>
              <a:pPr/>
              <a:t>‹#›</a:t>
            </a:fld>
            <a:endParaRPr lang="et-EE" altLang="et-EE"/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362200" y="3429000"/>
            <a:ext cx="6400800" cy="1447800"/>
          </a:xfrm>
          <a:solidFill>
            <a:schemeClr val="bg1">
              <a:alpha val="50000"/>
            </a:schemeClr>
          </a:solidFill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t-EE" altLang="et-EE" noProof="0" smtClean="0"/>
              <a:t>Click to edit Master subtitle style</a:t>
            </a:r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838200" y="1371600"/>
            <a:ext cx="7620000" cy="2057400"/>
          </a:xfrm>
          <a:solidFill>
            <a:schemeClr val="bg1">
              <a:alpha val="50000"/>
            </a:schemeClr>
          </a:solidFill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pPr lvl="0"/>
            <a:r>
              <a:rPr lang="et-EE" altLang="et-EE" noProof="0" smtClean="0"/>
              <a:t>Click to edit Master title style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8" grpId="0" build="p">
        <p:tmplLst>
          <p:tmpl lvl="1">
            <p:tnLst>
              <p:par>
                <p:cTn presetID="9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1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491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159" grpId="0" build="allAtOnce" animBg="1"/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C2EB8-9AE2-4ACA-B850-0E4084D8F78B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929003337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BF3A6F-1F59-43E9-B562-F4AD89C58941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1867507379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38400" y="1600200"/>
            <a:ext cx="31242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0" y="1600200"/>
            <a:ext cx="31242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CFA853-C348-42AA-A10F-35F69C0DC6DB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554652026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F79E1E-DF3D-4103-9AF6-F6BD126EE627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3693590055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E170F0-C7BB-47CD-B842-58DFCE0475D2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4269701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3B3CF4-0F9D-4374-BDA6-06D4E725F936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77387342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BA7C41-8B55-42FD-8945-EE2E6D458E10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1557537213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A891FC-4D52-4E76-93A9-BC6F6DC601D6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3954384200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C433E6-19D3-4EAC-BA1A-40777B7859DE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4275427482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228600"/>
            <a:ext cx="16002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38400" y="228600"/>
            <a:ext cx="46482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ABB5B6-17BC-43ED-B95B-306AEFACCCC9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4286927118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2438400" y="228600"/>
            <a:ext cx="6400800" cy="586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52400" y="6248400"/>
            <a:ext cx="1901825" cy="457200"/>
          </a:xfrm>
        </p:spPr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934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BBB3027-BE4C-4DF0-A501-F711F618D7EF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1533981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Line 2"/>
          <p:cNvSpPr>
            <a:spLocks noChangeShapeType="1"/>
          </p:cNvSpPr>
          <p:nvPr/>
        </p:nvSpPr>
        <p:spPr bwMode="auto">
          <a:xfrm>
            <a:off x="2895600" y="4303713"/>
            <a:ext cx="32766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ctrTitle"/>
          </p:nvPr>
        </p:nvSpPr>
        <p:spPr bwMode="auto">
          <a:xfrm>
            <a:off x="685800" y="2286000"/>
            <a:ext cx="77724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0000"/>
              </a:lnSpc>
              <a:defRPr/>
            </a:lvl1pPr>
          </a:lstStyle>
          <a:p>
            <a:pPr lvl="0"/>
            <a:r>
              <a:rPr lang="et-EE" altLang="et-EE" noProof="0" smtClean="0"/>
              <a:t>Click to edit Master title style</a:t>
            </a:r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95800"/>
            <a:ext cx="6400800" cy="1524000"/>
          </a:xfrm>
        </p:spPr>
        <p:txBody>
          <a:bodyPr anchor="ctr"/>
          <a:lstStyle>
            <a:lvl1pPr marL="0" indent="0" algn="ctr">
              <a:lnSpc>
                <a:spcPct val="80000"/>
              </a:lnSpc>
              <a:buFont typeface="Wingdings" pitchFamily="2" charset="2"/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et-EE" altLang="et-EE" noProof="0" smtClean="0"/>
              <a:t>Click to edit Master subtitle style</a:t>
            </a:r>
          </a:p>
        </p:txBody>
      </p:sp>
      <p:sp>
        <p:nvSpPr>
          <p:cNvPr id="61445" name="Rectangle 5"/>
          <p:cNvSpPr>
            <a:spLocks noChangeArrowheads="1"/>
          </p:cNvSpPr>
          <p:nvPr/>
        </p:nvSpPr>
        <p:spPr bwMode="auto">
          <a:xfrm>
            <a:off x="0" y="1066800"/>
            <a:ext cx="8686800" cy="533400"/>
          </a:xfrm>
          <a:prstGeom prst="rect">
            <a:avLst/>
          </a:prstGeom>
          <a:noFill/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t-EE" altLang="et-EE" sz="2400">
              <a:latin typeface="Arial" charset="0"/>
            </a:endParaRPr>
          </a:p>
        </p:txBody>
      </p:sp>
      <p:grpSp>
        <p:nvGrpSpPr>
          <p:cNvPr id="61446" name="Group 6"/>
          <p:cNvGrpSpPr>
            <a:grpSpLocks/>
          </p:cNvGrpSpPr>
          <p:nvPr/>
        </p:nvGrpSpPr>
        <p:grpSpPr bwMode="auto">
          <a:xfrm>
            <a:off x="533400" y="0"/>
            <a:ext cx="3276600" cy="2133600"/>
            <a:chOff x="336" y="0"/>
            <a:chExt cx="2064" cy="1344"/>
          </a:xfrm>
        </p:grpSpPr>
        <p:sp>
          <p:nvSpPr>
            <p:cNvPr id="61447" name="Rectangle 7"/>
            <p:cNvSpPr>
              <a:spLocks noChangeArrowheads="1"/>
            </p:cNvSpPr>
            <p:nvPr/>
          </p:nvSpPr>
          <p:spPr bwMode="auto">
            <a:xfrm>
              <a:off x="1008" y="672"/>
              <a:ext cx="336" cy="336"/>
            </a:xfrm>
            <a:prstGeom prst="rect">
              <a:avLst/>
            </a:prstGeom>
            <a:noFill/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61448" name="Rectangle 8"/>
            <p:cNvSpPr>
              <a:spLocks noChangeArrowheads="1"/>
            </p:cNvSpPr>
            <p:nvPr/>
          </p:nvSpPr>
          <p:spPr bwMode="auto">
            <a:xfrm>
              <a:off x="1344" y="1008"/>
              <a:ext cx="336" cy="336"/>
            </a:xfrm>
            <a:prstGeom prst="rect">
              <a:avLst/>
            </a:prstGeom>
            <a:noFill/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61449" name="Rectangle 9"/>
            <p:cNvSpPr>
              <a:spLocks noChangeArrowheads="1"/>
            </p:cNvSpPr>
            <p:nvPr/>
          </p:nvSpPr>
          <p:spPr bwMode="auto">
            <a:xfrm>
              <a:off x="1728" y="336"/>
              <a:ext cx="336" cy="336"/>
            </a:xfrm>
            <a:prstGeom prst="rect">
              <a:avLst/>
            </a:prstGeom>
            <a:noFill/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61450" name="Rectangle 10"/>
            <p:cNvSpPr>
              <a:spLocks noChangeArrowheads="1"/>
            </p:cNvSpPr>
            <p:nvPr/>
          </p:nvSpPr>
          <p:spPr bwMode="auto">
            <a:xfrm>
              <a:off x="2064" y="672"/>
              <a:ext cx="336" cy="336"/>
            </a:xfrm>
            <a:prstGeom prst="rect">
              <a:avLst/>
            </a:prstGeom>
            <a:noFill/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61451" name="Rectangle 11"/>
            <p:cNvSpPr>
              <a:spLocks noChangeArrowheads="1"/>
            </p:cNvSpPr>
            <p:nvPr/>
          </p:nvSpPr>
          <p:spPr bwMode="auto">
            <a:xfrm>
              <a:off x="672" y="336"/>
              <a:ext cx="336" cy="336"/>
            </a:xfrm>
            <a:prstGeom prst="rect">
              <a:avLst/>
            </a:prstGeom>
            <a:noFill/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61452" name="Rectangle 12"/>
            <p:cNvSpPr>
              <a:spLocks noChangeArrowheads="1"/>
            </p:cNvSpPr>
            <p:nvPr/>
          </p:nvSpPr>
          <p:spPr bwMode="auto">
            <a:xfrm>
              <a:off x="336" y="0"/>
              <a:ext cx="336" cy="336"/>
            </a:xfrm>
            <a:prstGeom prst="rect">
              <a:avLst/>
            </a:prstGeom>
            <a:noFill/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</p:grpSp>
      <p:grpSp>
        <p:nvGrpSpPr>
          <p:cNvPr id="61453" name="Group 13"/>
          <p:cNvGrpSpPr>
            <a:grpSpLocks/>
          </p:cNvGrpSpPr>
          <p:nvPr/>
        </p:nvGrpSpPr>
        <p:grpSpPr bwMode="auto">
          <a:xfrm>
            <a:off x="533400" y="0"/>
            <a:ext cx="3276600" cy="2133600"/>
            <a:chOff x="2736" y="96"/>
            <a:chExt cx="2064" cy="1344"/>
          </a:xfrm>
        </p:grpSpPr>
        <p:sp>
          <p:nvSpPr>
            <p:cNvPr id="61454" name="Rectangle 14"/>
            <p:cNvSpPr>
              <a:spLocks noChangeArrowheads="1"/>
            </p:cNvSpPr>
            <p:nvPr/>
          </p:nvSpPr>
          <p:spPr bwMode="auto">
            <a:xfrm>
              <a:off x="3408" y="768"/>
              <a:ext cx="336" cy="336"/>
            </a:xfrm>
            <a:prstGeom prst="rect">
              <a:avLst/>
            </a:prstGeom>
            <a:solidFill>
              <a:schemeClr val="accent2"/>
            </a:solidFill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61455" name="Rectangle 15"/>
            <p:cNvSpPr>
              <a:spLocks noChangeArrowheads="1"/>
            </p:cNvSpPr>
            <p:nvPr/>
          </p:nvSpPr>
          <p:spPr bwMode="auto">
            <a:xfrm>
              <a:off x="3744" y="1104"/>
              <a:ext cx="336" cy="336"/>
            </a:xfrm>
            <a:prstGeom prst="rect">
              <a:avLst/>
            </a:prstGeom>
            <a:solidFill>
              <a:schemeClr val="accent1"/>
            </a:solidFill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61456" name="Rectangle 16"/>
            <p:cNvSpPr>
              <a:spLocks noChangeArrowheads="1"/>
            </p:cNvSpPr>
            <p:nvPr/>
          </p:nvSpPr>
          <p:spPr bwMode="auto">
            <a:xfrm>
              <a:off x="4128" y="432"/>
              <a:ext cx="336" cy="336"/>
            </a:xfrm>
            <a:prstGeom prst="rect">
              <a:avLst/>
            </a:prstGeom>
            <a:solidFill>
              <a:schemeClr val="accent1"/>
            </a:solidFill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61457" name="Rectangle 17"/>
            <p:cNvSpPr>
              <a:spLocks noChangeArrowheads="1"/>
            </p:cNvSpPr>
            <p:nvPr/>
          </p:nvSpPr>
          <p:spPr bwMode="auto">
            <a:xfrm>
              <a:off x="4464" y="768"/>
              <a:ext cx="336" cy="336"/>
            </a:xfrm>
            <a:prstGeom prst="rect">
              <a:avLst/>
            </a:prstGeom>
            <a:solidFill>
              <a:schemeClr val="bg2"/>
            </a:solidFill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61458" name="Rectangle 18"/>
            <p:cNvSpPr>
              <a:spLocks noChangeArrowheads="1"/>
            </p:cNvSpPr>
            <p:nvPr/>
          </p:nvSpPr>
          <p:spPr bwMode="auto">
            <a:xfrm>
              <a:off x="3072" y="432"/>
              <a:ext cx="336" cy="336"/>
            </a:xfrm>
            <a:prstGeom prst="rect">
              <a:avLst/>
            </a:prstGeom>
            <a:solidFill>
              <a:schemeClr val="tx2"/>
            </a:solidFill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61459" name="Rectangle 19"/>
            <p:cNvSpPr>
              <a:spLocks noChangeArrowheads="1"/>
            </p:cNvSpPr>
            <p:nvPr/>
          </p:nvSpPr>
          <p:spPr bwMode="auto">
            <a:xfrm>
              <a:off x="2736" y="96"/>
              <a:ext cx="336" cy="336"/>
            </a:xfrm>
            <a:prstGeom prst="rect">
              <a:avLst/>
            </a:prstGeom>
            <a:solidFill>
              <a:schemeClr val="bg2"/>
            </a:solidFill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</p:grpSp>
      <p:sp>
        <p:nvSpPr>
          <p:cNvPr id="61460" name="Rectangle 20"/>
          <p:cNvSpPr>
            <a:spLocks noChangeArrowheads="1"/>
          </p:cNvSpPr>
          <p:nvPr/>
        </p:nvSpPr>
        <p:spPr bwMode="auto">
          <a:xfrm>
            <a:off x="4114800" y="4191000"/>
            <a:ext cx="211138" cy="211138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t-EE" altLang="et-EE" sz="2400">
              <a:latin typeface="Arial" charset="0"/>
            </a:endParaRPr>
          </a:p>
        </p:txBody>
      </p:sp>
      <p:sp>
        <p:nvSpPr>
          <p:cNvPr id="61461" name="Rectangle 21"/>
          <p:cNvSpPr>
            <a:spLocks noChangeArrowheads="1"/>
          </p:cNvSpPr>
          <p:nvPr/>
        </p:nvSpPr>
        <p:spPr bwMode="auto">
          <a:xfrm>
            <a:off x="4419600" y="4191000"/>
            <a:ext cx="211138" cy="211138"/>
          </a:xfrm>
          <a:prstGeom prst="rect">
            <a:avLst/>
          </a:prstGeom>
          <a:solidFill>
            <a:schemeClr val="bg2"/>
          </a:solidFill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t-EE" altLang="et-EE" sz="2400">
              <a:latin typeface="Arial" charset="0"/>
            </a:endParaRPr>
          </a:p>
        </p:txBody>
      </p:sp>
      <p:sp>
        <p:nvSpPr>
          <p:cNvPr id="61462" name="Rectangle 22"/>
          <p:cNvSpPr>
            <a:spLocks noChangeArrowheads="1"/>
          </p:cNvSpPr>
          <p:nvPr/>
        </p:nvSpPr>
        <p:spPr bwMode="auto">
          <a:xfrm>
            <a:off x="4724400" y="4191000"/>
            <a:ext cx="211138" cy="211138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t-EE" altLang="et-EE" sz="2400">
              <a:latin typeface="Arial" charset="0"/>
            </a:endParaRPr>
          </a:p>
        </p:txBody>
      </p:sp>
      <p:sp>
        <p:nvSpPr>
          <p:cNvPr id="61463" name="Rectangle 23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1464" name="Rectangle 2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1465" name="Rectangle 2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3200"/>
            </a:lvl1pPr>
          </a:lstStyle>
          <a:p>
            <a:fld id="{3762FF8B-97A8-4836-97E1-7373D8017D6D}" type="slidenum">
              <a:rPr lang="et-EE" altLang="et-EE"/>
              <a:pPr/>
              <a:t>‹#›</a:t>
            </a:fld>
            <a:endParaRPr lang="et-EE" altLang="et-E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CDA1CE-A82F-4FA5-A128-E2B570841290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13197511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04688C-977B-486D-9674-F2F0B5DC3EFF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312828378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819400"/>
            <a:ext cx="3467100" cy="335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2819400"/>
            <a:ext cx="3467100" cy="335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FAD002-C424-48C3-92E5-C4D5A4236FB7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127061328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2F51E1-CC54-4DE3-869A-F444D3A3D006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99270316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233F07-5F5C-4101-9579-8AB24DD0B371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133208054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B59425-6D3F-401F-A735-62C83C7A015B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351445090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52075F-C18F-4075-97E7-B8981F2E1F80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37681167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4474BC-19B4-4964-AB77-2BBCCD1A9051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331281088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94CF64-49D4-4262-B055-33E086090CCE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91275136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975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453897-EA25-445A-90E1-FA66559612B5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229802859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143000"/>
          </a:xfrm>
        </p:spPr>
        <p:txBody>
          <a:bodyPr anchorCtr="1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pPr lvl="0"/>
            <a:r>
              <a:rPr lang="et-EE" altLang="et-EE" noProof="0" smtClean="0"/>
              <a:t>Click to edit Master title style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6670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2800"/>
            </a:lvl1pPr>
          </a:lstStyle>
          <a:p>
            <a:pPr lvl="0"/>
            <a:r>
              <a:rPr lang="et-EE" altLang="et-EE" noProof="0" smtClean="0"/>
              <a:t>Click to edit Master subtitle style</a:t>
            </a:r>
          </a:p>
        </p:txBody>
      </p:sp>
      <p:grpSp>
        <p:nvGrpSpPr>
          <p:cNvPr id="64516" name="Group 4"/>
          <p:cNvGrpSpPr>
            <a:grpSpLocks/>
          </p:cNvGrpSpPr>
          <p:nvPr/>
        </p:nvGrpSpPr>
        <p:grpSpPr bwMode="auto">
          <a:xfrm>
            <a:off x="177800" y="230188"/>
            <a:ext cx="203200" cy="6503987"/>
            <a:chOff x="112" y="145"/>
            <a:chExt cx="128" cy="4097"/>
          </a:xfrm>
        </p:grpSpPr>
        <p:sp>
          <p:nvSpPr>
            <p:cNvPr id="64517" name="Rectangle 5"/>
            <p:cNvSpPr>
              <a:spLocks noChangeArrowheads="1"/>
            </p:cNvSpPr>
            <p:nvPr/>
          </p:nvSpPr>
          <p:spPr bwMode="auto">
            <a:xfrm flipH="1">
              <a:off x="192" y="162"/>
              <a:ext cx="48" cy="408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64518" name="Rectangle 6"/>
            <p:cNvSpPr>
              <a:spLocks noChangeArrowheads="1"/>
            </p:cNvSpPr>
            <p:nvPr/>
          </p:nvSpPr>
          <p:spPr bwMode="auto">
            <a:xfrm>
              <a:off x="112" y="145"/>
              <a:ext cx="48" cy="3941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 altLang="et-EE" sz="2400"/>
            </a:p>
          </p:txBody>
        </p:sp>
      </p:grpSp>
      <p:grpSp>
        <p:nvGrpSpPr>
          <p:cNvPr id="64519" name="Group 7"/>
          <p:cNvGrpSpPr>
            <a:grpSpLocks/>
          </p:cNvGrpSpPr>
          <p:nvPr/>
        </p:nvGrpSpPr>
        <p:grpSpPr bwMode="auto">
          <a:xfrm>
            <a:off x="8793163" y="220663"/>
            <a:ext cx="198437" cy="6408737"/>
            <a:chOff x="5539" y="139"/>
            <a:chExt cx="125" cy="4037"/>
          </a:xfrm>
        </p:grpSpPr>
        <p:sp>
          <p:nvSpPr>
            <p:cNvPr id="64520" name="Rectangle 8"/>
            <p:cNvSpPr>
              <a:spLocks noChangeArrowheads="1"/>
            </p:cNvSpPr>
            <p:nvPr/>
          </p:nvSpPr>
          <p:spPr bwMode="auto">
            <a:xfrm rot="-10800000" flipH="1" flipV="1">
              <a:off x="5621" y="139"/>
              <a:ext cx="43" cy="398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64521" name="Rectangle 9"/>
            <p:cNvSpPr>
              <a:spLocks noChangeArrowheads="1"/>
            </p:cNvSpPr>
            <p:nvPr/>
          </p:nvSpPr>
          <p:spPr bwMode="auto">
            <a:xfrm rot="10800000" flipV="1">
              <a:off x="5539" y="240"/>
              <a:ext cx="49" cy="3936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</p:grpSp>
      <p:grpSp>
        <p:nvGrpSpPr>
          <p:cNvPr id="64522" name="Group 10"/>
          <p:cNvGrpSpPr>
            <a:grpSpLocks/>
          </p:cNvGrpSpPr>
          <p:nvPr/>
        </p:nvGrpSpPr>
        <p:grpSpPr bwMode="auto">
          <a:xfrm>
            <a:off x="412750" y="6477000"/>
            <a:ext cx="8686800" cy="228600"/>
            <a:chOff x="260" y="4080"/>
            <a:chExt cx="5472" cy="144"/>
          </a:xfrm>
        </p:grpSpPr>
        <p:sp>
          <p:nvSpPr>
            <p:cNvPr id="64523" name="Rectangle 11"/>
            <p:cNvSpPr>
              <a:spLocks noChangeArrowheads="1"/>
            </p:cNvSpPr>
            <p:nvPr/>
          </p:nvSpPr>
          <p:spPr bwMode="auto">
            <a:xfrm rot="5400000" flipV="1">
              <a:off x="2972" y="1368"/>
              <a:ext cx="48" cy="547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64524" name="Rectangle 12"/>
            <p:cNvSpPr>
              <a:spLocks noChangeArrowheads="1"/>
            </p:cNvSpPr>
            <p:nvPr/>
          </p:nvSpPr>
          <p:spPr bwMode="auto">
            <a:xfrm rot="5400000" flipV="1">
              <a:off x="2914" y="1522"/>
              <a:ext cx="48" cy="5355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</p:grpSp>
      <p:grpSp>
        <p:nvGrpSpPr>
          <p:cNvPr id="64525" name="Group 13"/>
          <p:cNvGrpSpPr>
            <a:grpSpLocks/>
          </p:cNvGrpSpPr>
          <p:nvPr/>
        </p:nvGrpSpPr>
        <p:grpSpPr bwMode="auto">
          <a:xfrm>
            <a:off x="76200" y="176213"/>
            <a:ext cx="8745538" cy="161925"/>
            <a:chOff x="48" y="111"/>
            <a:chExt cx="5509" cy="102"/>
          </a:xfrm>
        </p:grpSpPr>
        <p:sp>
          <p:nvSpPr>
            <p:cNvPr id="64526" name="Rectangle 14"/>
            <p:cNvSpPr>
              <a:spLocks noChangeArrowheads="1"/>
            </p:cNvSpPr>
            <p:nvPr/>
          </p:nvSpPr>
          <p:spPr bwMode="auto">
            <a:xfrm rot="5400000" flipV="1">
              <a:off x="2853" y="-2491"/>
              <a:ext cx="37" cy="5371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64527" name="Rectangle 15"/>
            <p:cNvSpPr>
              <a:spLocks noChangeArrowheads="1"/>
            </p:cNvSpPr>
            <p:nvPr/>
          </p:nvSpPr>
          <p:spPr bwMode="auto">
            <a:xfrm rot="5400000" flipV="1">
              <a:off x="2784" y="-2625"/>
              <a:ext cx="38" cy="550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</p:grpSp>
      <p:sp>
        <p:nvSpPr>
          <p:cNvPr id="64528" name="Rectangle 16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4529" name="Rectangle 17"/>
          <p:cNvSpPr>
            <a:spLocks noGrp="1" noChangeArrowheads="1"/>
          </p:cNvSpPr>
          <p:nvPr>
            <p:ph type="ftr" sz="quarter" idx="3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4530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1871B70-0A99-45A5-8DB3-0B526127D837}" type="slidenum">
              <a:rPr lang="et-EE" altLang="et-EE"/>
              <a:pPr/>
              <a:t>‹#›</a:t>
            </a:fld>
            <a:endParaRPr lang="et-EE" altLang="et-E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4" grpId="0" build="allAtOnce" animBg="1"/>
      <p:bldP spid="64515" grpId="0" build="p">
        <p:tmplLst>
          <p:tmpl lvl="1">
            <p:tnLst>
              <p:par>
                <p:cTn presetID="9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5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645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771410-362B-46CC-B27E-721C9CBA08B5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300730940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1BB06F-A324-4AAA-A3CE-34F5E4AF8A76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278820934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4AF661-550D-4805-8C24-D8F3EDA342DA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311228224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66F0C-4607-4D17-9B64-A9046C458E9A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397672221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969C82-D3E8-47E3-8EA4-D08FB12ADA52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391020599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AB00CE-F6AD-46BC-A764-7A14498F8366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384696873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130953-02D5-4CE9-BC05-4A01DF07665F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234846569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798996-D8A0-4FA6-AB05-208ECD32AC46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49344621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146AD6-9029-41FD-90AE-5DE876C4EC7D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209803722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38900" y="381000"/>
            <a:ext cx="2019300" cy="5562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81000"/>
            <a:ext cx="5905500" cy="5562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85D901-46B7-4C8C-9203-E133500737A1}" type="slidenum">
              <a:rPr lang="et-EE" altLang="et-EE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349705272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FF8B-97A8-4836-97E1-7373D8017D6D}" type="slidenum">
              <a:rPr lang="et-EE" altLang="et-EE" smtClean="0"/>
              <a:pPr/>
              <a:t>‹#›</a:t>
            </a:fld>
            <a:endParaRPr lang="et-EE" altLang="et-EE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DA1CE-A82F-4FA5-A128-E2B570841290}" type="slidenum">
              <a:rPr lang="et-EE" altLang="et-EE" smtClean="0"/>
              <a:pPr/>
              <a:t>‹#›</a:t>
            </a:fld>
            <a:endParaRPr lang="et-EE" altLang="et-E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404688C-977B-486D-9674-F2F0B5DC3EFF}" type="slidenum">
              <a:rPr lang="et-EE" altLang="et-EE" smtClean="0"/>
              <a:pPr/>
              <a:t>‹#›</a:t>
            </a:fld>
            <a:endParaRPr lang="et-EE" altLang="et-E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AD002-C424-48C3-92E5-C4D5A4236FB7}" type="slidenum">
              <a:rPr lang="et-EE" altLang="et-EE" smtClean="0"/>
              <a:pPr/>
              <a:t>‹#›</a:t>
            </a:fld>
            <a:endParaRPr lang="et-EE" altLang="et-E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F51E1-CC54-4DE3-869A-F444D3A3D006}" type="slidenum">
              <a:rPr lang="et-EE" altLang="et-EE" smtClean="0"/>
              <a:pPr/>
              <a:t>‹#›</a:t>
            </a:fld>
            <a:endParaRPr lang="et-EE" altLang="et-E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3F07-5F5C-4101-9579-8AB24DD0B371}" type="slidenum">
              <a:rPr lang="et-EE" altLang="et-EE" smtClean="0"/>
              <a:pPr/>
              <a:t>‹#›</a:t>
            </a:fld>
            <a:endParaRPr lang="et-EE" altLang="et-E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59425-6D3F-401F-A735-62C83C7A015B}" type="slidenum">
              <a:rPr lang="et-EE" altLang="et-EE" smtClean="0"/>
              <a:pPr/>
              <a:t>‹#›</a:t>
            </a:fld>
            <a:endParaRPr lang="et-EE" altLang="et-E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2075F-C18F-4075-97E7-B8981F2E1F80}" type="slidenum">
              <a:rPr lang="et-EE" altLang="et-EE" smtClean="0"/>
              <a:pPr/>
              <a:t>‹#›</a:t>
            </a:fld>
            <a:endParaRPr lang="et-EE" altLang="et-E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474BC-19B4-4964-AB77-2BBCCD1A9051}" type="slidenum">
              <a:rPr lang="et-EE" altLang="et-EE" smtClean="0"/>
              <a:pPr/>
              <a:t>‹#›</a:t>
            </a:fld>
            <a:endParaRPr lang="et-EE" altLang="et-E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4CF64-49D4-4262-B055-33E086090CCE}" type="slidenum">
              <a:rPr lang="et-EE" altLang="et-EE" smtClean="0"/>
              <a:pPr/>
              <a:t>‹#›</a:t>
            </a:fld>
            <a:endParaRPr lang="et-EE" altLang="et-E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53897-EA25-445A-90E1-FA66559612B5}" type="slidenum">
              <a:rPr lang="et-EE" altLang="et-EE" smtClean="0"/>
              <a:pPr/>
              <a:t>‹#›</a:t>
            </a:fld>
            <a:endParaRPr lang="et-EE" altLang="et-E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endParaRPr lang="et-EE" altLang="et-EE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t-EE" altLang="et-EE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762FF8B-97A8-4836-97E1-7373D8017D6D}" type="slidenum">
              <a:rPr lang="et-EE" altLang="et-EE" smtClean="0"/>
              <a:pPr/>
              <a:t>‹#›</a:t>
            </a:fld>
            <a:endParaRPr lang="et-EE" altLang="et-EE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t-EE" alt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CDA1CE-A82F-4FA5-A128-E2B570841290}" type="slidenum">
              <a:rPr lang="et-EE" altLang="et-EE" smtClean="0"/>
              <a:pPr/>
              <a:t>‹#›</a:t>
            </a:fld>
            <a:endParaRPr lang="et-EE" altLang="et-EE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t-EE" alt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04688C-977B-486D-9674-F2F0B5DC3EFF}" type="slidenum">
              <a:rPr lang="et-EE" altLang="et-EE" smtClean="0"/>
              <a:pPr/>
              <a:t>‹#›</a:t>
            </a:fld>
            <a:endParaRPr lang="et-EE" altLang="et-EE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t-EE" alt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t-EE" alt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FAD002-C424-48C3-92E5-C4D5A4236FB7}" type="slidenum">
              <a:rPr lang="et-EE" altLang="et-EE" smtClean="0"/>
              <a:pPr/>
              <a:t>‹#›</a:t>
            </a:fld>
            <a:endParaRPr lang="et-EE" altLang="et-EE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t-EE" altLang="et-E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t-EE" altLang="et-E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2F51E1-CC54-4DE3-869A-F444D3A3D006}" type="slidenum">
              <a:rPr lang="et-EE" altLang="et-EE" smtClean="0"/>
              <a:pPr/>
              <a:t>‹#›</a:t>
            </a:fld>
            <a:endParaRPr lang="et-EE" altLang="et-EE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t-EE" alt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t-EE" alt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233F07-5F5C-4101-9579-8AB24DD0B371}" type="slidenum">
              <a:rPr lang="et-EE" altLang="et-EE" smtClean="0"/>
              <a:pPr/>
              <a:t>‹#›</a:t>
            </a:fld>
            <a:endParaRPr lang="et-EE" altLang="et-EE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t-EE" altLang="et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t-EE" alt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B59425-6D3F-401F-A735-62C83C7A015B}" type="slidenum">
              <a:rPr lang="et-EE" altLang="et-EE" smtClean="0"/>
              <a:pPr/>
              <a:t>‹#›</a:t>
            </a:fld>
            <a:endParaRPr lang="et-EE" altLang="et-EE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endParaRPr lang="et-EE" alt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t-EE" alt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E52075F-C18F-4075-97E7-B8981F2E1F80}" type="slidenum">
              <a:rPr lang="et-EE" altLang="et-EE" smtClean="0"/>
              <a:pPr/>
              <a:t>‹#›</a:t>
            </a:fld>
            <a:endParaRPr lang="et-EE" altLang="et-EE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t-EE" alt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t-EE" alt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54474BC-19B4-4964-AB77-2BBCCD1A9051}" type="slidenum">
              <a:rPr lang="et-EE" altLang="et-EE" smtClean="0"/>
              <a:pPr/>
              <a:t>‹#›</a:t>
            </a:fld>
            <a:endParaRPr lang="et-EE" altLang="et-E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t-EE" alt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94CF64-49D4-4262-B055-33E086090CCE}" type="slidenum">
              <a:rPr lang="et-EE" altLang="et-EE" smtClean="0"/>
              <a:pPr/>
              <a:t>‹#›</a:t>
            </a:fld>
            <a:endParaRPr lang="et-EE" altLang="et-EE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t-EE" alt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0453897-EA25-445A-90E1-FA66559612B5}" type="slidenum">
              <a:rPr lang="et-EE" altLang="et-EE" smtClean="0"/>
              <a:pPr/>
              <a:t>‹#›</a:t>
            </a:fld>
            <a:endParaRPr lang="et-EE" altLang="et-EE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endParaRPr lang="et-EE" altLang="et-EE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t-EE" altLang="et-EE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3762FF8B-97A8-4836-97E1-7373D8017D6D}" type="slidenum">
              <a:rPr lang="et-EE" altLang="et-EE" smtClean="0"/>
              <a:pPr/>
              <a:t>‹#›</a:t>
            </a:fld>
            <a:endParaRPr lang="et-EE" altLang="et-EE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endParaRPr lang="et-EE" alt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DA1CE-A82F-4FA5-A128-E2B570841290}" type="slidenum">
              <a:rPr lang="et-EE" altLang="et-EE" smtClean="0"/>
              <a:pPr/>
              <a:t>‹#›</a:t>
            </a:fld>
            <a:endParaRPr lang="et-EE" altLang="et-EE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endParaRPr lang="et-EE" alt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404688C-977B-486D-9674-F2F0B5DC3EFF}" type="slidenum">
              <a:rPr lang="et-EE" altLang="et-EE" smtClean="0"/>
              <a:pPr/>
              <a:t>‹#›</a:t>
            </a:fld>
            <a:endParaRPr lang="et-EE" altLang="et-EE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endParaRPr lang="et-EE" alt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t-EE" alt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9FAD002-C424-48C3-92E5-C4D5A4236FB7}" type="slidenum">
              <a:rPr lang="et-EE" altLang="et-EE" smtClean="0"/>
              <a:pPr/>
              <a:t>‹#›</a:t>
            </a:fld>
            <a:endParaRPr lang="et-EE" altLang="et-EE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endParaRPr lang="et-EE" altLang="et-E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t-EE" altLang="et-E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5F2F51E1-CC54-4DE3-869A-F444D3A3D006}" type="slidenum">
              <a:rPr lang="et-EE" altLang="et-EE" smtClean="0"/>
              <a:pPr/>
              <a:t>‹#›</a:t>
            </a:fld>
            <a:endParaRPr lang="et-EE" altLang="et-E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3F07-5F5C-4101-9579-8AB24DD0B371}" type="slidenum">
              <a:rPr lang="et-EE" altLang="et-EE" smtClean="0"/>
              <a:pPr/>
              <a:t>‹#›</a:t>
            </a:fld>
            <a:endParaRPr lang="et-EE" altLang="et-EE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endParaRPr lang="et-EE" altLang="et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t-EE" alt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93B59425-6D3F-401F-A735-62C83C7A015B}" type="slidenum">
              <a:rPr lang="et-EE" altLang="et-EE" smtClean="0"/>
              <a:pPr/>
              <a:t>‹#›</a:t>
            </a:fld>
            <a:endParaRPr lang="et-EE" altLang="et-EE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endParaRPr lang="et-EE" alt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t-EE" alt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4E52075F-C18F-4075-97E7-B8981F2E1F80}" type="slidenum">
              <a:rPr lang="et-EE" altLang="et-EE" smtClean="0"/>
              <a:pPr/>
              <a:t>‹#›</a:t>
            </a:fld>
            <a:endParaRPr lang="et-EE" altLang="et-E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endParaRPr lang="et-EE" alt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t-EE" alt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054474BC-19B4-4964-AB77-2BBCCD1A9051}" type="slidenum">
              <a:rPr lang="et-EE" altLang="et-EE" smtClean="0"/>
              <a:pPr/>
              <a:t>‹#›</a:t>
            </a:fld>
            <a:endParaRPr lang="et-EE" altLang="et-E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4CF64-49D4-4262-B055-33E086090CCE}" type="slidenum">
              <a:rPr lang="et-EE" altLang="et-EE" smtClean="0"/>
              <a:pPr/>
              <a:t>‹#›</a:t>
            </a:fld>
            <a:endParaRPr lang="et-EE" altLang="et-EE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53897-EA25-445A-90E1-FA66559612B5}" type="slidenum">
              <a:rPr lang="et-EE" altLang="et-EE" smtClean="0"/>
              <a:pPr/>
              <a:t>‹#›</a:t>
            </a:fld>
            <a:endParaRPr lang="et-EE" altLang="et-EE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762FF8B-97A8-4836-97E1-7373D8017D6D}" type="slidenum">
              <a:rPr lang="et-EE" altLang="et-EE" smtClean="0"/>
              <a:pPr/>
              <a:t>‹#›</a:t>
            </a:fld>
            <a:endParaRPr lang="et-EE" altLang="et-EE"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t-EE" altLang="et-EE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DCDA1CE-A82F-4FA5-A128-E2B570841290}" type="slidenum">
              <a:rPr lang="et-EE" altLang="et-EE" smtClean="0"/>
              <a:pPr/>
              <a:t>‹#›</a:t>
            </a:fld>
            <a:endParaRPr lang="et-EE" altLang="et-EE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4688C-977B-486D-9674-F2F0B5DC3EFF}" type="slidenum">
              <a:rPr lang="et-EE" altLang="et-EE" smtClean="0"/>
              <a:pPr/>
              <a:t>‹#›</a:t>
            </a:fld>
            <a:endParaRPr lang="et-EE" altLang="et-EE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AD002-C424-48C3-92E5-C4D5A4236FB7}" type="slidenum">
              <a:rPr lang="et-EE" altLang="et-EE" smtClean="0"/>
              <a:pPr/>
              <a:t>‹#›</a:t>
            </a:fld>
            <a:endParaRPr lang="et-EE" altLang="et-EE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5F2F51E1-CC54-4DE3-869A-F444D3A3D006}" type="slidenum">
              <a:rPr lang="et-EE" altLang="et-EE" smtClean="0"/>
              <a:pPr/>
              <a:t>‹#›</a:t>
            </a:fld>
            <a:endParaRPr lang="et-EE" altLang="et-EE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3F07-5F5C-4101-9579-8AB24DD0B371}" type="slidenum">
              <a:rPr lang="et-EE" altLang="et-EE" smtClean="0"/>
              <a:pPr/>
              <a:t>‹#›</a:t>
            </a:fld>
            <a:endParaRPr lang="et-EE" altLang="et-EE"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59425-6D3F-401F-A735-62C83C7A015B}" type="slidenum">
              <a:rPr lang="et-EE" altLang="et-EE" smtClean="0"/>
              <a:pPr/>
              <a:t>‹#›</a:t>
            </a:fld>
            <a:endParaRPr lang="et-EE" altLang="et-EE"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2075F-C18F-4075-97E7-B8981F2E1F80}" type="slidenum">
              <a:rPr lang="et-EE" altLang="et-EE" smtClean="0"/>
              <a:pPr/>
              <a:t>‹#›</a:t>
            </a:fld>
            <a:endParaRPr lang="et-EE" altLang="et-EE"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474BC-19B4-4964-AB77-2BBCCD1A9051}" type="slidenum">
              <a:rPr lang="et-EE" altLang="et-EE" smtClean="0"/>
              <a:pPr/>
              <a:t>‹#›</a:t>
            </a:fld>
            <a:endParaRPr lang="et-EE" altLang="et-EE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4CF64-49D4-4262-B055-33E086090CCE}" type="slidenum">
              <a:rPr lang="et-EE" altLang="et-EE" smtClean="0"/>
              <a:pPr/>
              <a:t>‹#›</a:t>
            </a:fld>
            <a:endParaRPr lang="et-EE" altLang="et-EE"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53897-EA25-445A-90E1-FA66559612B5}" type="slidenum">
              <a:rPr lang="et-EE" altLang="et-EE" smtClean="0"/>
              <a:pPr/>
              <a:t>‹#›</a:t>
            </a:fld>
            <a:endParaRPr lang="et-EE" altLang="et-EE"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FF8B-97A8-4836-97E1-7373D8017D6D}" type="slidenum">
              <a:rPr lang="et-EE" altLang="et-EE" smtClean="0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176890262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DA1CE-A82F-4FA5-A128-E2B570841290}" type="slidenum">
              <a:rPr lang="et-EE" altLang="et-EE" smtClean="0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3471894430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4688C-977B-486D-9674-F2F0B5DC3EFF}" type="slidenum">
              <a:rPr lang="et-EE" altLang="et-EE" smtClean="0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157678021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AD002-C424-48C3-92E5-C4D5A4236FB7}" type="slidenum">
              <a:rPr lang="et-EE" altLang="et-EE" smtClean="0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20061908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F51E1-CC54-4DE3-869A-F444D3A3D006}" type="slidenum">
              <a:rPr lang="et-EE" altLang="et-EE" smtClean="0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426237573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3F07-5F5C-4101-9579-8AB24DD0B371}" type="slidenum">
              <a:rPr lang="et-EE" altLang="et-EE" smtClean="0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175261793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59425-6D3F-401F-A735-62C83C7A015B}" type="slidenum">
              <a:rPr lang="et-EE" altLang="et-EE" smtClean="0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210199587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2075F-C18F-4075-97E7-B8981F2E1F80}" type="slidenum">
              <a:rPr lang="et-EE" altLang="et-EE" smtClean="0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71524167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474BC-19B4-4964-AB77-2BBCCD1A9051}" type="slidenum">
              <a:rPr lang="et-EE" altLang="et-EE" smtClean="0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42313506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4CF64-49D4-4262-B055-33E086090CCE}" type="slidenum">
              <a:rPr lang="et-EE" altLang="et-EE" smtClean="0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365054109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53897-EA25-445A-90E1-FA66559612B5}" type="slidenum">
              <a:rPr lang="et-EE" altLang="et-EE" smtClean="0"/>
              <a:pPr/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1102343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image" Target="../media/image1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6362B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79500" y="288925"/>
            <a:ext cx="77263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t-EE" altLang="et-EE" smtClean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55663" y="1593850"/>
            <a:ext cx="8105775" cy="442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t-EE" altLang="et-EE" smtClean="0"/>
              <a:t>Click to edit Master text styles</a:t>
            </a:r>
          </a:p>
          <a:p>
            <a:pPr lvl="1"/>
            <a:r>
              <a:rPr lang="et-EE" altLang="et-EE" smtClean="0"/>
              <a:t>Second level</a:t>
            </a:r>
          </a:p>
          <a:p>
            <a:pPr lvl="2"/>
            <a:r>
              <a:rPr lang="et-EE" altLang="et-EE" smtClean="0"/>
              <a:t>Third level</a:t>
            </a:r>
          </a:p>
          <a:p>
            <a:pPr lvl="3"/>
            <a:r>
              <a:rPr lang="et-EE" altLang="et-EE" smtClean="0"/>
              <a:t>Fourth level</a:t>
            </a:r>
          </a:p>
          <a:p>
            <a:pPr lvl="4"/>
            <a:r>
              <a:rPr lang="et-EE" altLang="et-EE" smtClean="0"/>
              <a:t>Fifth level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35700"/>
            <a:ext cx="24495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 eaLnBrk="0" hangingPunct="0">
              <a:defRPr sz="1400"/>
            </a:lvl1pPr>
          </a:lstStyle>
          <a:p>
            <a:endParaRPr lang="et-EE" altLang="et-EE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24588"/>
            <a:ext cx="24209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endParaRPr lang="et-EE" altLang="et-EE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84563" y="623728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400"/>
            </a:lvl1pPr>
          </a:lstStyle>
          <a:p>
            <a:endParaRPr lang="et-EE" altLang="et-EE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258763" y="500063"/>
            <a:ext cx="142875" cy="15716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t-EE"/>
          </a:p>
        </p:txBody>
      </p:sp>
      <p:sp>
        <p:nvSpPr>
          <p:cNvPr id="7176" name="Freeform 8"/>
          <p:cNvSpPr>
            <a:spLocks/>
          </p:cNvSpPr>
          <p:nvPr/>
        </p:nvSpPr>
        <p:spPr bwMode="auto">
          <a:xfrm>
            <a:off x="406400" y="506413"/>
            <a:ext cx="242888" cy="239712"/>
          </a:xfrm>
          <a:custGeom>
            <a:avLst/>
            <a:gdLst>
              <a:gd name="T0" fmla="*/ 0 w 153"/>
              <a:gd name="T1" fmla="*/ 0 h 151"/>
              <a:gd name="T2" fmla="*/ 0 w 153"/>
              <a:gd name="T3" fmla="*/ 98 h 151"/>
              <a:gd name="T4" fmla="*/ 17 w 153"/>
              <a:gd name="T5" fmla="*/ 98 h 151"/>
              <a:gd name="T6" fmla="*/ 36 w 153"/>
              <a:gd name="T7" fmla="*/ 102 h 151"/>
              <a:gd name="T8" fmla="*/ 51 w 153"/>
              <a:gd name="T9" fmla="*/ 116 h 151"/>
              <a:gd name="T10" fmla="*/ 58 w 153"/>
              <a:gd name="T11" fmla="*/ 133 h 151"/>
              <a:gd name="T12" fmla="*/ 58 w 153"/>
              <a:gd name="T13" fmla="*/ 150 h 151"/>
              <a:gd name="T14" fmla="*/ 152 w 153"/>
              <a:gd name="T15" fmla="*/ 149 h 151"/>
              <a:gd name="T16" fmla="*/ 152 w 153"/>
              <a:gd name="T17" fmla="*/ 131 h 151"/>
              <a:gd name="T18" fmla="*/ 150 w 153"/>
              <a:gd name="T19" fmla="*/ 114 h 151"/>
              <a:gd name="T20" fmla="*/ 147 w 153"/>
              <a:gd name="T21" fmla="*/ 100 h 151"/>
              <a:gd name="T22" fmla="*/ 143 w 153"/>
              <a:gd name="T23" fmla="*/ 88 h 151"/>
              <a:gd name="T24" fmla="*/ 138 w 153"/>
              <a:gd name="T25" fmla="*/ 70 h 151"/>
              <a:gd name="T26" fmla="*/ 133 w 153"/>
              <a:gd name="T27" fmla="*/ 57 h 151"/>
              <a:gd name="T28" fmla="*/ 125 w 153"/>
              <a:gd name="T29" fmla="*/ 47 h 151"/>
              <a:gd name="T30" fmla="*/ 116 w 153"/>
              <a:gd name="T31" fmla="*/ 35 h 151"/>
              <a:gd name="T32" fmla="*/ 102 w 153"/>
              <a:gd name="T33" fmla="*/ 24 h 151"/>
              <a:gd name="T34" fmla="*/ 88 w 153"/>
              <a:gd name="T35" fmla="*/ 15 h 151"/>
              <a:gd name="T36" fmla="*/ 66 w 153"/>
              <a:gd name="T37" fmla="*/ 7 h 151"/>
              <a:gd name="T38" fmla="*/ 39 w 153"/>
              <a:gd name="T39" fmla="*/ 1 h 151"/>
              <a:gd name="T40" fmla="*/ 21 w 153"/>
              <a:gd name="T41" fmla="*/ 0 h 151"/>
              <a:gd name="T42" fmla="*/ 0 w 153"/>
              <a:gd name="T43" fmla="*/ 0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53" h="151">
                <a:moveTo>
                  <a:pt x="0" y="0"/>
                </a:moveTo>
                <a:lnTo>
                  <a:pt x="0" y="98"/>
                </a:lnTo>
                <a:lnTo>
                  <a:pt x="17" y="98"/>
                </a:lnTo>
                <a:lnTo>
                  <a:pt x="36" y="102"/>
                </a:lnTo>
                <a:lnTo>
                  <a:pt x="51" y="116"/>
                </a:lnTo>
                <a:lnTo>
                  <a:pt x="58" y="133"/>
                </a:lnTo>
                <a:lnTo>
                  <a:pt x="58" y="150"/>
                </a:lnTo>
                <a:lnTo>
                  <a:pt x="152" y="149"/>
                </a:lnTo>
                <a:lnTo>
                  <a:pt x="152" y="131"/>
                </a:lnTo>
                <a:lnTo>
                  <a:pt x="150" y="114"/>
                </a:lnTo>
                <a:lnTo>
                  <a:pt x="147" y="100"/>
                </a:lnTo>
                <a:lnTo>
                  <a:pt x="143" y="88"/>
                </a:lnTo>
                <a:lnTo>
                  <a:pt x="138" y="70"/>
                </a:lnTo>
                <a:lnTo>
                  <a:pt x="133" y="57"/>
                </a:lnTo>
                <a:lnTo>
                  <a:pt x="125" y="47"/>
                </a:lnTo>
                <a:lnTo>
                  <a:pt x="116" y="35"/>
                </a:lnTo>
                <a:lnTo>
                  <a:pt x="102" y="24"/>
                </a:lnTo>
                <a:lnTo>
                  <a:pt x="88" y="15"/>
                </a:lnTo>
                <a:lnTo>
                  <a:pt x="66" y="7"/>
                </a:lnTo>
                <a:lnTo>
                  <a:pt x="39" y="1"/>
                </a:lnTo>
                <a:lnTo>
                  <a:pt x="21" y="0"/>
                </a:lnTo>
                <a:lnTo>
                  <a:pt x="0" y="0"/>
                </a:lnTo>
              </a:path>
            </a:pathLst>
          </a:cu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t-EE"/>
          </a:p>
        </p:txBody>
      </p:sp>
      <p:sp>
        <p:nvSpPr>
          <p:cNvPr id="7177" name="AutoShape 9"/>
          <p:cNvSpPr>
            <a:spLocks noChangeArrowheads="1"/>
          </p:cNvSpPr>
          <p:nvPr/>
        </p:nvSpPr>
        <p:spPr bwMode="auto">
          <a:xfrm rot="16200000">
            <a:off x="-11112" y="457200"/>
            <a:ext cx="295275" cy="250825"/>
          </a:xfrm>
          <a:prstGeom prst="triangle">
            <a:avLst>
              <a:gd name="adj" fmla="val 49995"/>
            </a:avLst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t-EE"/>
          </a:p>
        </p:txBody>
      </p:sp>
      <p:sp>
        <p:nvSpPr>
          <p:cNvPr id="7178" name="AutoShape 10"/>
          <p:cNvSpPr>
            <a:spLocks noChangeArrowheads="1"/>
          </p:cNvSpPr>
          <p:nvPr/>
        </p:nvSpPr>
        <p:spPr bwMode="auto">
          <a:xfrm>
            <a:off x="300038" y="68263"/>
            <a:ext cx="288925" cy="273050"/>
          </a:xfrm>
          <a:prstGeom prst="triangle">
            <a:avLst>
              <a:gd name="adj" fmla="val 49995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t-EE"/>
          </a:p>
        </p:txBody>
      </p:sp>
      <p:grpSp>
        <p:nvGrpSpPr>
          <p:cNvPr id="7179" name="Group 11"/>
          <p:cNvGrpSpPr>
            <a:grpSpLocks/>
          </p:cNvGrpSpPr>
          <p:nvPr/>
        </p:nvGrpSpPr>
        <p:grpSpPr bwMode="auto">
          <a:xfrm>
            <a:off x="276225" y="341313"/>
            <a:ext cx="642938" cy="6516687"/>
            <a:chOff x="174" y="215"/>
            <a:chExt cx="405" cy="4105"/>
          </a:xfrm>
        </p:grpSpPr>
        <p:sp>
          <p:nvSpPr>
            <p:cNvPr id="7180" name="Rectangle 12"/>
            <p:cNvSpPr>
              <a:spLocks noChangeArrowheads="1"/>
            </p:cNvSpPr>
            <p:nvPr/>
          </p:nvSpPr>
          <p:spPr bwMode="auto">
            <a:xfrm>
              <a:off x="315" y="469"/>
              <a:ext cx="94" cy="3851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t-EE"/>
            </a:p>
          </p:txBody>
        </p:sp>
        <p:grpSp>
          <p:nvGrpSpPr>
            <p:cNvPr id="7181" name="Group 13"/>
            <p:cNvGrpSpPr>
              <a:grpSpLocks/>
            </p:cNvGrpSpPr>
            <p:nvPr/>
          </p:nvGrpSpPr>
          <p:grpSpPr bwMode="auto">
            <a:xfrm>
              <a:off x="174" y="468"/>
              <a:ext cx="405" cy="3852"/>
              <a:chOff x="174" y="468"/>
              <a:chExt cx="405" cy="3852"/>
            </a:xfrm>
          </p:grpSpPr>
          <p:grpSp>
            <p:nvGrpSpPr>
              <p:cNvPr id="7182" name="Group 14"/>
              <p:cNvGrpSpPr>
                <a:grpSpLocks/>
              </p:cNvGrpSpPr>
              <p:nvPr/>
            </p:nvGrpSpPr>
            <p:grpSpPr bwMode="auto">
              <a:xfrm>
                <a:off x="175" y="468"/>
                <a:ext cx="404" cy="194"/>
                <a:chOff x="175" y="468"/>
                <a:chExt cx="404" cy="194"/>
              </a:xfrm>
            </p:grpSpPr>
            <p:sp>
              <p:nvSpPr>
                <p:cNvPr id="7183" name="Freeform 15"/>
                <p:cNvSpPr>
                  <a:spLocks/>
                </p:cNvSpPr>
                <p:nvPr/>
              </p:nvSpPr>
              <p:spPr bwMode="auto">
                <a:xfrm>
                  <a:off x="175" y="513"/>
                  <a:ext cx="155" cy="149"/>
                </a:xfrm>
                <a:custGeom>
                  <a:avLst/>
                  <a:gdLst>
                    <a:gd name="T0" fmla="*/ 154 w 155"/>
                    <a:gd name="T1" fmla="*/ 0 h 149"/>
                    <a:gd name="T2" fmla="*/ 154 w 155"/>
                    <a:gd name="T3" fmla="*/ 97 h 149"/>
                    <a:gd name="T4" fmla="*/ 136 w 155"/>
                    <a:gd name="T5" fmla="*/ 97 h 149"/>
                    <a:gd name="T6" fmla="*/ 117 w 155"/>
                    <a:gd name="T7" fmla="*/ 101 h 149"/>
                    <a:gd name="T8" fmla="*/ 102 w 155"/>
                    <a:gd name="T9" fmla="*/ 115 h 149"/>
                    <a:gd name="T10" fmla="*/ 94 w 155"/>
                    <a:gd name="T11" fmla="*/ 132 h 149"/>
                    <a:gd name="T12" fmla="*/ 94 w 155"/>
                    <a:gd name="T13" fmla="*/ 148 h 149"/>
                    <a:gd name="T14" fmla="*/ 0 w 155"/>
                    <a:gd name="T15" fmla="*/ 148 h 149"/>
                    <a:gd name="T16" fmla="*/ 0 w 155"/>
                    <a:gd name="T17" fmla="*/ 129 h 149"/>
                    <a:gd name="T18" fmla="*/ 1 w 155"/>
                    <a:gd name="T19" fmla="*/ 112 h 149"/>
                    <a:gd name="T20" fmla="*/ 4 w 155"/>
                    <a:gd name="T21" fmla="*/ 99 h 149"/>
                    <a:gd name="T22" fmla="*/ 8 w 155"/>
                    <a:gd name="T23" fmla="*/ 87 h 149"/>
                    <a:gd name="T24" fmla="*/ 13 w 155"/>
                    <a:gd name="T25" fmla="*/ 70 h 149"/>
                    <a:gd name="T26" fmla="*/ 18 w 155"/>
                    <a:gd name="T27" fmla="*/ 57 h 149"/>
                    <a:gd name="T28" fmla="*/ 26 w 155"/>
                    <a:gd name="T29" fmla="*/ 47 h 149"/>
                    <a:gd name="T30" fmla="*/ 36 w 155"/>
                    <a:gd name="T31" fmla="*/ 35 h 149"/>
                    <a:gd name="T32" fmla="*/ 49 w 155"/>
                    <a:gd name="T33" fmla="*/ 24 h 149"/>
                    <a:gd name="T34" fmla="*/ 64 w 155"/>
                    <a:gd name="T35" fmla="*/ 15 h 149"/>
                    <a:gd name="T36" fmla="*/ 86 w 155"/>
                    <a:gd name="T37" fmla="*/ 7 h 149"/>
                    <a:gd name="T38" fmla="*/ 113 w 155"/>
                    <a:gd name="T39" fmla="*/ 1 h 149"/>
                    <a:gd name="T40" fmla="*/ 131 w 155"/>
                    <a:gd name="T41" fmla="*/ 0 h 149"/>
                    <a:gd name="T42" fmla="*/ 154 w 155"/>
                    <a:gd name="T43" fmla="*/ 0 h 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55" h="149">
                      <a:moveTo>
                        <a:pt x="154" y="0"/>
                      </a:moveTo>
                      <a:lnTo>
                        <a:pt x="154" y="97"/>
                      </a:lnTo>
                      <a:lnTo>
                        <a:pt x="136" y="97"/>
                      </a:lnTo>
                      <a:lnTo>
                        <a:pt x="117" y="101"/>
                      </a:lnTo>
                      <a:lnTo>
                        <a:pt x="102" y="115"/>
                      </a:lnTo>
                      <a:lnTo>
                        <a:pt x="94" y="132"/>
                      </a:lnTo>
                      <a:lnTo>
                        <a:pt x="94" y="148"/>
                      </a:lnTo>
                      <a:lnTo>
                        <a:pt x="0" y="148"/>
                      </a:lnTo>
                      <a:lnTo>
                        <a:pt x="0" y="129"/>
                      </a:lnTo>
                      <a:lnTo>
                        <a:pt x="1" y="112"/>
                      </a:lnTo>
                      <a:lnTo>
                        <a:pt x="4" y="99"/>
                      </a:lnTo>
                      <a:lnTo>
                        <a:pt x="8" y="87"/>
                      </a:lnTo>
                      <a:lnTo>
                        <a:pt x="13" y="70"/>
                      </a:lnTo>
                      <a:lnTo>
                        <a:pt x="18" y="57"/>
                      </a:lnTo>
                      <a:lnTo>
                        <a:pt x="26" y="47"/>
                      </a:lnTo>
                      <a:lnTo>
                        <a:pt x="36" y="35"/>
                      </a:lnTo>
                      <a:lnTo>
                        <a:pt x="49" y="24"/>
                      </a:lnTo>
                      <a:lnTo>
                        <a:pt x="64" y="15"/>
                      </a:lnTo>
                      <a:lnTo>
                        <a:pt x="86" y="7"/>
                      </a:lnTo>
                      <a:lnTo>
                        <a:pt x="113" y="1"/>
                      </a:lnTo>
                      <a:lnTo>
                        <a:pt x="131" y="0"/>
                      </a:lnTo>
                      <a:lnTo>
                        <a:pt x="154" y="0"/>
                      </a:lnTo>
                    </a:path>
                  </a:pathLst>
                </a:custGeom>
                <a:solidFill>
                  <a:schemeClr val="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t-EE"/>
                </a:p>
              </p:txBody>
            </p:sp>
            <p:sp>
              <p:nvSpPr>
                <p:cNvPr id="7184" name="AutoShape 16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406" y="481"/>
                  <a:ext cx="186" cy="160"/>
                </a:xfrm>
                <a:prstGeom prst="triangle">
                  <a:avLst>
                    <a:gd name="adj" fmla="val 49995"/>
                  </a:avLst>
                </a:prstGeom>
                <a:solidFill>
                  <a:schemeClr val="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t-EE"/>
                </a:p>
              </p:txBody>
            </p:sp>
            <p:sp>
              <p:nvSpPr>
                <p:cNvPr id="7185" name="Rectangle 17"/>
                <p:cNvSpPr>
                  <a:spLocks noChangeArrowheads="1"/>
                </p:cNvSpPr>
                <p:nvPr/>
              </p:nvSpPr>
              <p:spPr bwMode="auto">
                <a:xfrm>
                  <a:off x="329" y="513"/>
                  <a:ext cx="90" cy="98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t-EE"/>
                </a:p>
              </p:txBody>
            </p:sp>
          </p:grpSp>
          <p:sp>
            <p:nvSpPr>
              <p:cNvPr id="7186" name="Rectangle 18"/>
              <p:cNvSpPr>
                <a:spLocks noChangeArrowheads="1"/>
              </p:cNvSpPr>
              <p:nvPr/>
            </p:nvSpPr>
            <p:spPr bwMode="auto">
              <a:xfrm>
                <a:off x="174" y="657"/>
                <a:ext cx="90" cy="3663"/>
              </a:xfrm>
              <a:prstGeom prst="rect">
                <a:avLst/>
              </a:prstGeom>
              <a:gradFill rotWithShape="0">
                <a:gsLst>
                  <a:gs pos="0">
                    <a:schemeClr val="hlink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t-EE"/>
              </a:p>
            </p:txBody>
          </p:sp>
        </p:grpSp>
        <p:sp>
          <p:nvSpPr>
            <p:cNvPr id="7187" name="Rectangle 19"/>
            <p:cNvSpPr>
              <a:spLocks noChangeArrowheads="1"/>
            </p:cNvSpPr>
            <p:nvPr/>
          </p:nvSpPr>
          <p:spPr bwMode="auto">
            <a:xfrm>
              <a:off x="243" y="215"/>
              <a:ext cx="91" cy="4105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t-EE"/>
            </a:p>
          </p:txBody>
        </p:sp>
      </p:grpSp>
      <p:sp>
        <p:nvSpPr>
          <p:cNvPr id="7188" name="Rectangle 20">
            <a:hlinkClick r:id="" action="ppaction://hlinkshowjump?jump=firstslide"/>
          </p:cNvPr>
          <p:cNvSpPr>
            <a:spLocks noChangeArrowheads="1"/>
          </p:cNvSpPr>
          <p:nvPr userDrawn="1"/>
        </p:nvSpPr>
        <p:spPr bwMode="auto">
          <a:xfrm>
            <a:off x="0" y="6453188"/>
            <a:ext cx="1403350" cy="4048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t-EE" altLang="et-EE"/>
              <a:t>Loobu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2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739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61" name="Rectangle 13">
            <a:hlinkHover r:id="" action="ppaction://hlinkshowjump?jump=lastslideviewed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alpha val="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grpSp>
        <p:nvGrpSpPr>
          <p:cNvPr id="27650" name="Group 2"/>
          <p:cNvGrpSpPr>
            <a:grpSpLocks/>
          </p:cNvGrpSpPr>
          <p:nvPr/>
        </p:nvGrpSpPr>
        <p:grpSpPr bwMode="auto">
          <a:xfrm>
            <a:off x="34925" y="44450"/>
            <a:ext cx="8478838" cy="6173788"/>
            <a:chOff x="0" y="0"/>
            <a:chExt cx="5341" cy="3889"/>
          </a:xfrm>
        </p:grpSpPr>
        <p:sp>
          <p:nvSpPr>
            <p:cNvPr id="27651" name="Freeform 3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0" y="0"/>
              <a:ext cx="3863" cy="3889"/>
            </a:xfrm>
            <a:custGeom>
              <a:avLst/>
              <a:gdLst>
                <a:gd name="T0" fmla="*/ 3862 w 3863"/>
                <a:gd name="T1" fmla="*/ 3418 h 3889"/>
                <a:gd name="T2" fmla="*/ 457 w 3863"/>
                <a:gd name="T3" fmla="*/ 0 h 3889"/>
                <a:gd name="T4" fmla="*/ 0 w 3863"/>
                <a:gd name="T5" fmla="*/ 0 h 3889"/>
                <a:gd name="T6" fmla="*/ 0 w 3863"/>
                <a:gd name="T7" fmla="*/ 481 h 3889"/>
                <a:gd name="T8" fmla="*/ 3394 w 3863"/>
                <a:gd name="T9" fmla="*/ 3888 h 3889"/>
                <a:gd name="T10" fmla="*/ 3862 w 3863"/>
                <a:gd name="T11" fmla="*/ 3418 h 3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3" h="3889">
                  <a:moveTo>
                    <a:pt x="3862" y="3418"/>
                  </a:moveTo>
                  <a:lnTo>
                    <a:pt x="457" y="0"/>
                  </a:lnTo>
                  <a:lnTo>
                    <a:pt x="0" y="0"/>
                  </a:lnTo>
                  <a:lnTo>
                    <a:pt x="0" y="481"/>
                  </a:lnTo>
                  <a:lnTo>
                    <a:pt x="3394" y="3888"/>
                  </a:lnTo>
                  <a:lnTo>
                    <a:pt x="3862" y="3418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t-EE"/>
            </a:p>
          </p:txBody>
        </p:sp>
        <p:sp>
          <p:nvSpPr>
            <p:cNvPr id="27652" name="Freeform 4"/>
            <p:cNvSpPr>
              <a:spLocks/>
            </p:cNvSpPr>
            <p:nvPr/>
          </p:nvSpPr>
          <p:spPr bwMode="auto">
            <a:xfrm>
              <a:off x="860" y="0"/>
              <a:ext cx="3394" cy="3223"/>
            </a:xfrm>
            <a:custGeom>
              <a:avLst/>
              <a:gdLst>
                <a:gd name="T0" fmla="*/ 370 w 3394"/>
                <a:gd name="T1" fmla="*/ 0 h 3223"/>
                <a:gd name="T2" fmla="*/ 3393 w 3394"/>
                <a:gd name="T3" fmla="*/ 3036 h 3223"/>
                <a:gd name="T4" fmla="*/ 3208 w 3394"/>
                <a:gd name="T5" fmla="*/ 3222 h 3223"/>
                <a:gd name="T6" fmla="*/ 0 w 3394"/>
                <a:gd name="T7" fmla="*/ 0 h 3223"/>
                <a:gd name="T8" fmla="*/ 370 w 3394"/>
                <a:gd name="T9" fmla="*/ 0 h 3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94" h="3223">
                  <a:moveTo>
                    <a:pt x="370" y="0"/>
                  </a:moveTo>
                  <a:lnTo>
                    <a:pt x="3393" y="3036"/>
                  </a:lnTo>
                  <a:lnTo>
                    <a:pt x="3208" y="3222"/>
                  </a:lnTo>
                  <a:lnTo>
                    <a:pt x="0" y="0"/>
                  </a:lnTo>
                  <a:lnTo>
                    <a:pt x="37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t-EE"/>
            </a:p>
          </p:txBody>
        </p:sp>
        <p:sp>
          <p:nvSpPr>
            <p:cNvPr id="27653" name="Freeform 5"/>
            <p:cNvSpPr>
              <a:spLocks/>
            </p:cNvSpPr>
            <p:nvPr/>
          </p:nvSpPr>
          <p:spPr bwMode="auto">
            <a:xfrm>
              <a:off x="2187" y="0"/>
              <a:ext cx="2859" cy="2556"/>
            </a:xfrm>
            <a:custGeom>
              <a:avLst/>
              <a:gdLst>
                <a:gd name="T0" fmla="*/ 630 w 2859"/>
                <a:gd name="T1" fmla="*/ 0 h 2556"/>
                <a:gd name="T2" fmla="*/ 2858 w 2859"/>
                <a:gd name="T3" fmla="*/ 2238 h 2556"/>
                <a:gd name="T4" fmla="*/ 2543 w 2859"/>
                <a:gd name="T5" fmla="*/ 2555 h 2556"/>
                <a:gd name="T6" fmla="*/ 0 w 2859"/>
                <a:gd name="T7" fmla="*/ 0 h 2556"/>
                <a:gd name="T8" fmla="*/ 630 w 2859"/>
                <a:gd name="T9" fmla="*/ 0 h 2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59" h="2556">
                  <a:moveTo>
                    <a:pt x="630" y="0"/>
                  </a:moveTo>
                  <a:lnTo>
                    <a:pt x="2858" y="2238"/>
                  </a:lnTo>
                  <a:lnTo>
                    <a:pt x="2543" y="2555"/>
                  </a:lnTo>
                  <a:lnTo>
                    <a:pt x="0" y="0"/>
                  </a:lnTo>
                  <a:lnTo>
                    <a:pt x="63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t-EE"/>
            </a:p>
          </p:txBody>
        </p:sp>
        <p:sp>
          <p:nvSpPr>
            <p:cNvPr id="27654" name="Freeform 6"/>
            <p:cNvSpPr>
              <a:spLocks/>
            </p:cNvSpPr>
            <p:nvPr/>
          </p:nvSpPr>
          <p:spPr bwMode="auto">
            <a:xfrm>
              <a:off x="3055" y="0"/>
              <a:ext cx="2286" cy="2121"/>
            </a:xfrm>
            <a:custGeom>
              <a:avLst/>
              <a:gdLst>
                <a:gd name="T0" fmla="*/ 0 w 2286"/>
                <a:gd name="T1" fmla="*/ 0 h 2121"/>
                <a:gd name="T2" fmla="*/ 2111 w 2286"/>
                <a:gd name="T3" fmla="*/ 2120 h 2121"/>
                <a:gd name="T4" fmla="*/ 2285 w 2286"/>
                <a:gd name="T5" fmla="*/ 1945 h 2121"/>
                <a:gd name="T6" fmla="*/ 348 w 2286"/>
                <a:gd name="T7" fmla="*/ 0 h 2121"/>
                <a:gd name="T8" fmla="*/ 0 w 2286"/>
                <a:gd name="T9" fmla="*/ 0 h 2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86" h="2121">
                  <a:moveTo>
                    <a:pt x="0" y="0"/>
                  </a:moveTo>
                  <a:lnTo>
                    <a:pt x="2111" y="2120"/>
                  </a:lnTo>
                  <a:lnTo>
                    <a:pt x="2285" y="1945"/>
                  </a:lnTo>
                  <a:lnTo>
                    <a:pt x="348" y="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t-EE"/>
            </a:p>
          </p:txBody>
        </p:sp>
      </p:grpSp>
      <p:sp>
        <p:nvSpPr>
          <p:cNvPr id="2765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50000"/>
              </a:spcBef>
              <a:defRPr sz="1400"/>
            </a:lvl1pPr>
          </a:lstStyle>
          <a:p>
            <a:endParaRPr lang="et-EE" altLang="et-EE"/>
          </a:p>
        </p:txBody>
      </p:sp>
      <p:sp>
        <p:nvSpPr>
          <p:cNvPr id="2765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50000"/>
              </a:spcBef>
              <a:defRPr sz="1400"/>
            </a:lvl1pPr>
          </a:lstStyle>
          <a:p>
            <a:endParaRPr lang="et-EE" altLang="et-EE"/>
          </a:p>
        </p:txBody>
      </p:sp>
      <p:sp>
        <p:nvSpPr>
          <p:cNvPr id="27659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50000"/>
              </a:spcBef>
              <a:defRPr sz="1400"/>
            </a:lvl1pPr>
          </a:lstStyle>
          <a:p>
            <a:fld id="{3FA1C7E0-2ED3-4C01-9484-170B0D036BD5}" type="slidenum">
              <a:rPr lang="et-EE" altLang="et-EE"/>
              <a:pPr/>
              <a:t>‹#›</a:t>
            </a:fld>
            <a:endParaRPr lang="et-EE" altLang="et-EE"/>
          </a:p>
        </p:txBody>
      </p:sp>
      <p:sp>
        <p:nvSpPr>
          <p:cNvPr id="27660" name="Rectangle 12">
            <a:hlinkClick r:id="" action="ppaction://hlinkshowjump?jump=firstslide"/>
          </p:cNvPr>
          <p:cNvSpPr>
            <a:spLocks noChangeArrowheads="1"/>
          </p:cNvSpPr>
          <p:nvPr userDrawn="1"/>
        </p:nvSpPr>
        <p:spPr bwMode="auto">
          <a:xfrm>
            <a:off x="0" y="6453188"/>
            <a:ext cx="1403350" cy="4048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t-EE" altLang="et-EE"/>
              <a:t>Loobu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4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76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kumimoji="1"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B3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Oval 2"/>
          <p:cNvSpPr>
            <a:spLocks noChangeArrowheads="1"/>
          </p:cNvSpPr>
          <p:nvPr/>
        </p:nvSpPr>
        <p:spPr bwMode="ltGray">
          <a:xfrm>
            <a:off x="7467600" y="2286000"/>
            <a:ext cx="858838" cy="85883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t-EE"/>
          </a:p>
        </p:txBody>
      </p:sp>
      <p:grpSp>
        <p:nvGrpSpPr>
          <p:cNvPr id="32771" name="Group 3"/>
          <p:cNvGrpSpPr>
            <a:grpSpLocks/>
          </p:cNvGrpSpPr>
          <p:nvPr/>
        </p:nvGrpSpPr>
        <p:grpSpPr bwMode="auto">
          <a:xfrm>
            <a:off x="0" y="2871788"/>
            <a:ext cx="9172575" cy="4008437"/>
            <a:chOff x="0" y="1809"/>
            <a:chExt cx="5778" cy="2525"/>
          </a:xfrm>
        </p:grpSpPr>
        <p:sp>
          <p:nvSpPr>
            <p:cNvPr id="32772" name="Freeform 4"/>
            <p:cNvSpPr>
              <a:spLocks/>
            </p:cNvSpPr>
            <p:nvPr/>
          </p:nvSpPr>
          <p:spPr bwMode="auto">
            <a:xfrm>
              <a:off x="0" y="3272"/>
              <a:ext cx="5778" cy="1062"/>
            </a:xfrm>
            <a:custGeom>
              <a:avLst/>
              <a:gdLst>
                <a:gd name="T0" fmla="*/ 0 w 5778"/>
                <a:gd name="T1" fmla="*/ 1061 h 1062"/>
                <a:gd name="T2" fmla="*/ 85 w 5778"/>
                <a:gd name="T3" fmla="*/ 14 h 1062"/>
                <a:gd name="T4" fmla="*/ 261 w 5778"/>
                <a:gd name="T5" fmla="*/ 111 h 1062"/>
                <a:gd name="T6" fmla="*/ 489 w 5778"/>
                <a:gd name="T7" fmla="*/ 259 h 1062"/>
                <a:gd name="T8" fmla="*/ 760 w 5778"/>
                <a:gd name="T9" fmla="*/ 274 h 1062"/>
                <a:gd name="T10" fmla="*/ 988 w 5778"/>
                <a:gd name="T11" fmla="*/ 378 h 1062"/>
                <a:gd name="T12" fmla="*/ 1091 w 5778"/>
                <a:gd name="T13" fmla="*/ 443 h 1062"/>
                <a:gd name="T14" fmla="*/ 1135 w 5778"/>
                <a:gd name="T15" fmla="*/ 434 h 1062"/>
                <a:gd name="T16" fmla="*/ 1274 w 5778"/>
                <a:gd name="T17" fmla="*/ 506 h 1062"/>
                <a:gd name="T18" fmla="*/ 1318 w 5778"/>
                <a:gd name="T19" fmla="*/ 506 h 1062"/>
                <a:gd name="T20" fmla="*/ 1384 w 5778"/>
                <a:gd name="T21" fmla="*/ 560 h 1062"/>
                <a:gd name="T22" fmla="*/ 1465 w 5778"/>
                <a:gd name="T23" fmla="*/ 634 h 1062"/>
                <a:gd name="T24" fmla="*/ 1589 w 5778"/>
                <a:gd name="T25" fmla="*/ 608 h 1062"/>
                <a:gd name="T26" fmla="*/ 1733 w 5778"/>
                <a:gd name="T27" fmla="*/ 611 h 1062"/>
                <a:gd name="T28" fmla="*/ 1766 w 5778"/>
                <a:gd name="T29" fmla="*/ 651 h 1062"/>
                <a:gd name="T30" fmla="*/ 1817 w 5778"/>
                <a:gd name="T31" fmla="*/ 642 h 1062"/>
                <a:gd name="T32" fmla="*/ 1957 w 5778"/>
                <a:gd name="T33" fmla="*/ 516 h 1062"/>
                <a:gd name="T34" fmla="*/ 2070 w 5778"/>
                <a:gd name="T35" fmla="*/ 461 h 1062"/>
                <a:gd name="T36" fmla="*/ 2169 w 5778"/>
                <a:gd name="T37" fmla="*/ 497 h 1062"/>
                <a:gd name="T38" fmla="*/ 2265 w 5778"/>
                <a:gd name="T39" fmla="*/ 475 h 1062"/>
                <a:gd name="T40" fmla="*/ 2419 w 5778"/>
                <a:gd name="T41" fmla="*/ 505 h 1062"/>
                <a:gd name="T42" fmla="*/ 2503 w 5778"/>
                <a:gd name="T43" fmla="*/ 511 h 1062"/>
                <a:gd name="T44" fmla="*/ 2542 w 5778"/>
                <a:gd name="T45" fmla="*/ 624 h 1062"/>
                <a:gd name="T46" fmla="*/ 2639 w 5778"/>
                <a:gd name="T47" fmla="*/ 634 h 1062"/>
                <a:gd name="T48" fmla="*/ 2699 w 5778"/>
                <a:gd name="T49" fmla="*/ 580 h 1062"/>
                <a:gd name="T50" fmla="*/ 2792 w 5778"/>
                <a:gd name="T51" fmla="*/ 562 h 1062"/>
                <a:gd name="T52" fmla="*/ 2876 w 5778"/>
                <a:gd name="T53" fmla="*/ 580 h 1062"/>
                <a:gd name="T54" fmla="*/ 2985 w 5778"/>
                <a:gd name="T55" fmla="*/ 564 h 1062"/>
                <a:gd name="T56" fmla="*/ 3060 w 5778"/>
                <a:gd name="T57" fmla="*/ 555 h 1062"/>
                <a:gd name="T58" fmla="*/ 3159 w 5778"/>
                <a:gd name="T59" fmla="*/ 546 h 1062"/>
                <a:gd name="T60" fmla="*/ 3292 w 5778"/>
                <a:gd name="T61" fmla="*/ 524 h 1062"/>
                <a:gd name="T62" fmla="*/ 3322 w 5778"/>
                <a:gd name="T63" fmla="*/ 470 h 1062"/>
                <a:gd name="T64" fmla="*/ 3336 w 5778"/>
                <a:gd name="T65" fmla="*/ 452 h 1062"/>
                <a:gd name="T66" fmla="*/ 3453 w 5778"/>
                <a:gd name="T67" fmla="*/ 363 h 1062"/>
                <a:gd name="T68" fmla="*/ 3483 w 5778"/>
                <a:gd name="T69" fmla="*/ 341 h 1062"/>
                <a:gd name="T70" fmla="*/ 3803 w 5778"/>
                <a:gd name="T71" fmla="*/ 411 h 1062"/>
                <a:gd name="T72" fmla="*/ 4077 w 5778"/>
                <a:gd name="T73" fmla="*/ 443 h 1062"/>
                <a:gd name="T74" fmla="*/ 4136 w 5778"/>
                <a:gd name="T75" fmla="*/ 443 h 1062"/>
                <a:gd name="T76" fmla="*/ 4181 w 5778"/>
                <a:gd name="T77" fmla="*/ 425 h 1062"/>
                <a:gd name="T78" fmla="*/ 4224 w 5778"/>
                <a:gd name="T79" fmla="*/ 398 h 1062"/>
                <a:gd name="T80" fmla="*/ 4290 w 5778"/>
                <a:gd name="T81" fmla="*/ 415 h 1062"/>
                <a:gd name="T82" fmla="*/ 4400 w 5778"/>
                <a:gd name="T83" fmla="*/ 379 h 1062"/>
                <a:gd name="T84" fmla="*/ 4473 w 5778"/>
                <a:gd name="T85" fmla="*/ 398 h 1062"/>
                <a:gd name="T86" fmla="*/ 4621 w 5778"/>
                <a:gd name="T87" fmla="*/ 527 h 1062"/>
                <a:gd name="T88" fmla="*/ 4951 w 5778"/>
                <a:gd name="T89" fmla="*/ 393 h 1062"/>
                <a:gd name="T90" fmla="*/ 5157 w 5778"/>
                <a:gd name="T91" fmla="*/ 482 h 1062"/>
                <a:gd name="T92" fmla="*/ 5303 w 5778"/>
                <a:gd name="T93" fmla="*/ 511 h 1062"/>
                <a:gd name="T94" fmla="*/ 5420 w 5778"/>
                <a:gd name="T95" fmla="*/ 452 h 1062"/>
                <a:gd name="T96" fmla="*/ 5633 w 5778"/>
                <a:gd name="T97" fmla="*/ 423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778" h="1062">
                  <a:moveTo>
                    <a:pt x="5777" y="1061"/>
                  </a:moveTo>
                  <a:lnTo>
                    <a:pt x="0" y="1061"/>
                  </a:lnTo>
                  <a:lnTo>
                    <a:pt x="0" y="0"/>
                  </a:lnTo>
                  <a:lnTo>
                    <a:pt x="85" y="14"/>
                  </a:lnTo>
                  <a:lnTo>
                    <a:pt x="173" y="29"/>
                  </a:lnTo>
                  <a:lnTo>
                    <a:pt x="261" y="111"/>
                  </a:lnTo>
                  <a:lnTo>
                    <a:pt x="342" y="178"/>
                  </a:lnTo>
                  <a:lnTo>
                    <a:pt x="489" y="259"/>
                  </a:lnTo>
                  <a:lnTo>
                    <a:pt x="665" y="245"/>
                  </a:lnTo>
                  <a:lnTo>
                    <a:pt x="760" y="274"/>
                  </a:lnTo>
                  <a:lnTo>
                    <a:pt x="877" y="335"/>
                  </a:lnTo>
                  <a:lnTo>
                    <a:pt x="988" y="378"/>
                  </a:lnTo>
                  <a:lnTo>
                    <a:pt x="1047" y="451"/>
                  </a:lnTo>
                  <a:lnTo>
                    <a:pt x="1091" y="443"/>
                  </a:lnTo>
                  <a:lnTo>
                    <a:pt x="1113" y="443"/>
                  </a:lnTo>
                  <a:lnTo>
                    <a:pt x="1135" y="434"/>
                  </a:lnTo>
                  <a:lnTo>
                    <a:pt x="1230" y="488"/>
                  </a:lnTo>
                  <a:lnTo>
                    <a:pt x="1274" y="506"/>
                  </a:lnTo>
                  <a:lnTo>
                    <a:pt x="1296" y="506"/>
                  </a:lnTo>
                  <a:lnTo>
                    <a:pt x="1318" y="506"/>
                  </a:lnTo>
                  <a:lnTo>
                    <a:pt x="1340" y="533"/>
                  </a:lnTo>
                  <a:lnTo>
                    <a:pt x="1384" y="560"/>
                  </a:lnTo>
                  <a:lnTo>
                    <a:pt x="1406" y="570"/>
                  </a:lnTo>
                  <a:lnTo>
                    <a:pt x="1465" y="634"/>
                  </a:lnTo>
                  <a:lnTo>
                    <a:pt x="1516" y="642"/>
                  </a:lnTo>
                  <a:lnTo>
                    <a:pt x="1589" y="608"/>
                  </a:lnTo>
                  <a:lnTo>
                    <a:pt x="1649" y="585"/>
                  </a:lnTo>
                  <a:lnTo>
                    <a:pt x="1733" y="611"/>
                  </a:lnTo>
                  <a:lnTo>
                    <a:pt x="1744" y="661"/>
                  </a:lnTo>
                  <a:lnTo>
                    <a:pt x="1766" y="651"/>
                  </a:lnTo>
                  <a:lnTo>
                    <a:pt x="1788" y="651"/>
                  </a:lnTo>
                  <a:lnTo>
                    <a:pt x="1817" y="642"/>
                  </a:lnTo>
                  <a:lnTo>
                    <a:pt x="1839" y="634"/>
                  </a:lnTo>
                  <a:lnTo>
                    <a:pt x="1957" y="516"/>
                  </a:lnTo>
                  <a:lnTo>
                    <a:pt x="2070" y="461"/>
                  </a:lnTo>
                  <a:lnTo>
                    <a:pt x="2070" y="461"/>
                  </a:lnTo>
                  <a:lnTo>
                    <a:pt x="2132" y="490"/>
                  </a:lnTo>
                  <a:lnTo>
                    <a:pt x="2169" y="497"/>
                  </a:lnTo>
                  <a:lnTo>
                    <a:pt x="2206" y="482"/>
                  </a:lnTo>
                  <a:lnTo>
                    <a:pt x="2265" y="475"/>
                  </a:lnTo>
                  <a:lnTo>
                    <a:pt x="2353" y="490"/>
                  </a:lnTo>
                  <a:lnTo>
                    <a:pt x="2419" y="505"/>
                  </a:lnTo>
                  <a:lnTo>
                    <a:pt x="2463" y="505"/>
                  </a:lnTo>
                  <a:lnTo>
                    <a:pt x="2503" y="511"/>
                  </a:lnTo>
                  <a:lnTo>
                    <a:pt x="2554" y="568"/>
                  </a:lnTo>
                  <a:lnTo>
                    <a:pt x="2542" y="624"/>
                  </a:lnTo>
                  <a:lnTo>
                    <a:pt x="2603" y="640"/>
                  </a:lnTo>
                  <a:lnTo>
                    <a:pt x="2639" y="634"/>
                  </a:lnTo>
                  <a:lnTo>
                    <a:pt x="2696" y="611"/>
                  </a:lnTo>
                  <a:lnTo>
                    <a:pt x="2699" y="580"/>
                  </a:lnTo>
                  <a:lnTo>
                    <a:pt x="2744" y="562"/>
                  </a:lnTo>
                  <a:lnTo>
                    <a:pt x="2792" y="562"/>
                  </a:lnTo>
                  <a:lnTo>
                    <a:pt x="2825" y="589"/>
                  </a:lnTo>
                  <a:lnTo>
                    <a:pt x="2876" y="580"/>
                  </a:lnTo>
                  <a:lnTo>
                    <a:pt x="2889" y="562"/>
                  </a:lnTo>
                  <a:lnTo>
                    <a:pt x="2985" y="564"/>
                  </a:lnTo>
                  <a:lnTo>
                    <a:pt x="3015" y="558"/>
                  </a:lnTo>
                  <a:lnTo>
                    <a:pt x="3060" y="555"/>
                  </a:lnTo>
                  <a:lnTo>
                    <a:pt x="3138" y="543"/>
                  </a:lnTo>
                  <a:lnTo>
                    <a:pt x="3159" y="546"/>
                  </a:lnTo>
                  <a:lnTo>
                    <a:pt x="3270" y="543"/>
                  </a:lnTo>
                  <a:lnTo>
                    <a:pt x="3292" y="524"/>
                  </a:lnTo>
                  <a:lnTo>
                    <a:pt x="3307" y="497"/>
                  </a:lnTo>
                  <a:lnTo>
                    <a:pt x="3322" y="470"/>
                  </a:lnTo>
                  <a:lnTo>
                    <a:pt x="3344" y="451"/>
                  </a:lnTo>
                  <a:lnTo>
                    <a:pt x="3336" y="452"/>
                  </a:lnTo>
                  <a:lnTo>
                    <a:pt x="3395" y="423"/>
                  </a:lnTo>
                  <a:lnTo>
                    <a:pt x="3453" y="363"/>
                  </a:lnTo>
                  <a:lnTo>
                    <a:pt x="3453" y="379"/>
                  </a:lnTo>
                  <a:lnTo>
                    <a:pt x="3483" y="341"/>
                  </a:lnTo>
                  <a:lnTo>
                    <a:pt x="3645" y="363"/>
                  </a:lnTo>
                  <a:lnTo>
                    <a:pt x="3803" y="411"/>
                  </a:lnTo>
                  <a:lnTo>
                    <a:pt x="3948" y="461"/>
                  </a:lnTo>
                  <a:lnTo>
                    <a:pt x="4077" y="443"/>
                  </a:lnTo>
                  <a:lnTo>
                    <a:pt x="4106" y="443"/>
                  </a:lnTo>
                  <a:lnTo>
                    <a:pt x="4136" y="443"/>
                  </a:lnTo>
                  <a:lnTo>
                    <a:pt x="4158" y="434"/>
                  </a:lnTo>
                  <a:lnTo>
                    <a:pt x="4181" y="425"/>
                  </a:lnTo>
                  <a:lnTo>
                    <a:pt x="4203" y="415"/>
                  </a:lnTo>
                  <a:lnTo>
                    <a:pt x="4224" y="398"/>
                  </a:lnTo>
                  <a:lnTo>
                    <a:pt x="4268" y="425"/>
                  </a:lnTo>
                  <a:lnTo>
                    <a:pt x="4290" y="415"/>
                  </a:lnTo>
                  <a:lnTo>
                    <a:pt x="4356" y="388"/>
                  </a:lnTo>
                  <a:lnTo>
                    <a:pt x="4400" y="379"/>
                  </a:lnTo>
                  <a:lnTo>
                    <a:pt x="4451" y="388"/>
                  </a:lnTo>
                  <a:lnTo>
                    <a:pt x="4473" y="398"/>
                  </a:lnTo>
                  <a:lnTo>
                    <a:pt x="4518" y="505"/>
                  </a:lnTo>
                  <a:lnTo>
                    <a:pt x="4621" y="527"/>
                  </a:lnTo>
                  <a:lnTo>
                    <a:pt x="4745" y="497"/>
                  </a:lnTo>
                  <a:lnTo>
                    <a:pt x="4951" y="393"/>
                  </a:lnTo>
                  <a:lnTo>
                    <a:pt x="5060" y="408"/>
                  </a:lnTo>
                  <a:lnTo>
                    <a:pt x="5157" y="482"/>
                  </a:lnTo>
                  <a:lnTo>
                    <a:pt x="5237" y="488"/>
                  </a:lnTo>
                  <a:lnTo>
                    <a:pt x="5303" y="511"/>
                  </a:lnTo>
                  <a:lnTo>
                    <a:pt x="5347" y="452"/>
                  </a:lnTo>
                  <a:lnTo>
                    <a:pt x="5420" y="452"/>
                  </a:lnTo>
                  <a:lnTo>
                    <a:pt x="5479" y="460"/>
                  </a:lnTo>
                  <a:lnTo>
                    <a:pt x="5633" y="423"/>
                  </a:lnTo>
                  <a:lnTo>
                    <a:pt x="5772" y="438"/>
                  </a:lnTo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t-EE"/>
            </a:p>
          </p:txBody>
        </p:sp>
        <p:sp>
          <p:nvSpPr>
            <p:cNvPr id="32773" name="Freeform 5"/>
            <p:cNvSpPr>
              <a:spLocks/>
            </p:cNvSpPr>
            <p:nvPr/>
          </p:nvSpPr>
          <p:spPr bwMode="auto">
            <a:xfrm>
              <a:off x="0" y="1809"/>
              <a:ext cx="686" cy="1735"/>
            </a:xfrm>
            <a:custGeom>
              <a:avLst/>
              <a:gdLst>
                <a:gd name="T0" fmla="*/ 63 w 686"/>
                <a:gd name="T1" fmla="*/ 256 h 1735"/>
                <a:gd name="T2" fmla="*/ 71 w 686"/>
                <a:gd name="T3" fmla="*/ 190 h 1735"/>
                <a:gd name="T4" fmla="*/ 63 w 686"/>
                <a:gd name="T5" fmla="*/ 102 h 1735"/>
                <a:gd name="T6" fmla="*/ 107 w 686"/>
                <a:gd name="T7" fmla="*/ 88 h 1735"/>
                <a:gd name="T8" fmla="*/ 122 w 686"/>
                <a:gd name="T9" fmla="*/ 44 h 1735"/>
                <a:gd name="T10" fmla="*/ 195 w 686"/>
                <a:gd name="T11" fmla="*/ 66 h 1735"/>
                <a:gd name="T12" fmla="*/ 180 w 686"/>
                <a:gd name="T13" fmla="*/ 139 h 1735"/>
                <a:gd name="T14" fmla="*/ 144 w 686"/>
                <a:gd name="T15" fmla="*/ 219 h 1735"/>
                <a:gd name="T16" fmla="*/ 290 w 686"/>
                <a:gd name="T17" fmla="*/ 205 h 1735"/>
                <a:gd name="T18" fmla="*/ 210 w 686"/>
                <a:gd name="T19" fmla="*/ 278 h 1735"/>
                <a:gd name="T20" fmla="*/ 268 w 686"/>
                <a:gd name="T21" fmla="*/ 285 h 1735"/>
                <a:gd name="T22" fmla="*/ 202 w 686"/>
                <a:gd name="T23" fmla="*/ 351 h 1735"/>
                <a:gd name="T24" fmla="*/ 217 w 686"/>
                <a:gd name="T25" fmla="*/ 402 h 1735"/>
                <a:gd name="T26" fmla="*/ 349 w 686"/>
                <a:gd name="T27" fmla="*/ 373 h 1735"/>
                <a:gd name="T28" fmla="*/ 232 w 686"/>
                <a:gd name="T29" fmla="*/ 446 h 1735"/>
                <a:gd name="T30" fmla="*/ 232 w 686"/>
                <a:gd name="T31" fmla="*/ 475 h 1735"/>
                <a:gd name="T32" fmla="*/ 180 w 686"/>
                <a:gd name="T33" fmla="*/ 541 h 1735"/>
                <a:gd name="T34" fmla="*/ 173 w 686"/>
                <a:gd name="T35" fmla="*/ 629 h 1735"/>
                <a:gd name="T36" fmla="*/ 327 w 686"/>
                <a:gd name="T37" fmla="*/ 614 h 1735"/>
                <a:gd name="T38" fmla="*/ 444 w 686"/>
                <a:gd name="T39" fmla="*/ 578 h 1735"/>
                <a:gd name="T40" fmla="*/ 305 w 686"/>
                <a:gd name="T41" fmla="*/ 658 h 1735"/>
                <a:gd name="T42" fmla="*/ 261 w 686"/>
                <a:gd name="T43" fmla="*/ 695 h 1735"/>
                <a:gd name="T44" fmla="*/ 415 w 686"/>
                <a:gd name="T45" fmla="*/ 644 h 1735"/>
                <a:gd name="T46" fmla="*/ 385 w 686"/>
                <a:gd name="T47" fmla="*/ 710 h 1735"/>
                <a:gd name="T48" fmla="*/ 232 w 686"/>
                <a:gd name="T49" fmla="*/ 746 h 1735"/>
                <a:gd name="T50" fmla="*/ 334 w 686"/>
                <a:gd name="T51" fmla="*/ 739 h 1735"/>
                <a:gd name="T52" fmla="*/ 276 w 686"/>
                <a:gd name="T53" fmla="*/ 819 h 1735"/>
                <a:gd name="T54" fmla="*/ 341 w 686"/>
                <a:gd name="T55" fmla="*/ 841 h 1735"/>
                <a:gd name="T56" fmla="*/ 363 w 686"/>
                <a:gd name="T57" fmla="*/ 907 h 1735"/>
                <a:gd name="T58" fmla="*/ 524 w 686"/>
                <a:gd name="T59" fmla="*/ 871 h 1735"/>
                <a:gd name="T60" fmla="*/ 532 w 686"/>
                <a:gd name="T61" fmla="*/ 922 h 1735"/>
                <a:gd name="T62" fmla="*/ 393 w 686"/>
                <a:gd name="T63" fmla="*/ 973 h 1735"/>
                <a:gd name="T64" fmla="*/ 261 w 686"/>
                <a:gd name="T65" fmla="*/ 1017 h 1735"/>
                <a:gd name="T66" fmla="*/ 363 w 686"/>
                <a:gd name="T67" fmla="*/ 1017 h 1735"/>
                <a:gd name="T68" fmla="*/ 444 w 686"/>
                <a:gd name="T69" fmla="*/ 1024 h 1735"/>
                <a:gd name="T70" fmla="*/ 298 w 686"/>
                <a:gd name="T71" fmla="*/ 1068 h 1735"/>
                <a:gd name="T72" fmla="*/ 415 w 686"/>
                <a:gd name="T73" fmla="*/ 1090 h 1735"/>
                <a:gd name="T74" fmla="*/ 510 w 686"/>
                <a:gd name="T75" fmla="*/ 1068 h 1735"/>
                <a:gd name="T76" fmla="*/ 356 w 686"/>
                <a:gd name="T77" fmla="*/ 1178 h 1735"/>
                <a:gd name="T78" fmla="*/ 415 w 686"/>
                <a:gd name="T79" fmla="*/ 1185 h 1735"/>
                <a:gd name="T80" fmla="*/ 385 w 686"/>
                <a:gd name="T81" fmla="*/ 1244 h 1735"/>
                <a:gd name="T82" fmla="*/ 451 w 686"/>
                <a:gd name="T83" fmla="*/ 1258 h 1735"/>
                <a:gd name="T84" fmla="*/ 517 w 686"/>
                <a:gd name="T85" fmla="*/ 1273 h 1735"/>
                <a:gd name="T86" fmla="*/ 678 w 686"/>
                <a:gd name="T87" fmla="*/ 1229 h 1735"/>
                <a:gd name="T88" fmla="*/ 561 w 686"/>
                <a:gd name="T89" fmla="*/ 1339 h 1735"/>
                <a:gd name="T90" fmla="*/ 422 w 686"/>
                <a:gd name="T91" fmla="*/ 1383 h 1735"/>
                <a:gd name="T92" fmla="*/ 568 w 686"/>
                <a:gd name="T93" fmla="*/ 1368 h 1735"/>
                <a:gd name="T94" fmla="*/ 583 w 686"/>
                <a:gd name="T95" fmla="*/ 1397 h 1735"/>
                <a:gd name="T96" fmla="*/ 429 w 686"/>
                <a:gd name="T97" fmla="*/ 1434 h 1735"/>
                <a:gd name="T98" fmla="*/ 554 w 686"/>
                <a:gd name="T99" fmla="*/ 1449 h 1735"/>
                <a:gd name="T100" fmla="*/ 407 w 686"/>
                <a:gd name="T101" fmla="*/ 1522 h 1735"/>
                <a:gd name="T102" fmla="*/ 517 w 686"/>
                <a:gd name="T103" fmla="*/ 1522 h 1735"/>
                <a:gd name="T104" fmla="*/ 663 w 686"/>
                <a:gd name="T105" fmla="*/ 1485 h 1735"/>
                <a:gd name="T106" fmla="*/ 561 w 686"/>
                <a:gd name="T107" fmla="*/ 1566 h 1735"/>
                <a:gd name="T108" fmla="*/ 415 w 686"/>
                <a:gd name="T109" fmla="*/ 1632 h 1735"/>
                <a:gd name="T110" fmla="*/ 561 w 686"/>
                <a:gd name="T111" fmla="*/ 1617 h 1735"/>
                <a:gd name="T112" fmla="*/ 429 w 686"/>
                <a:gd name="T113" fmla="*/ 1668 h 1735"/>
                <a:gd name="T114" fmla="*/ 298 w 686"/>
                <a:gd name="T115" fmla="*/ 1690 h 1735"/>
                <a:gd name="T116" fmla="*/ 166 w 686"/>
                <a:gd name="T117" fmla="*/ 1690 h 1735"/>
                <a:gd name="T118" fmla="*/ 34 w 686"/>
                <a:gd name="T119" fmla="*/ 1719 h 1735"/>
                <a:gd name="T120" fmla="*/ 0 w 686"/>
                <a:gd name="T121" fmla="*/ 219 h 1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86" h="1735">
                  <a:moveTo>
                    <a:pt x="0" y="219"/>
                  </a:moveTo>
                  <a:lnTo>
                    <a:pt x="20" y="190"/>
                  </a:lnTo>
                  <a:lnTo>
                    <a:pt x="0" y="219"/>
                  </a:lnTo>
                  <a:lnTo>
                    <a:pt x="34" y="219"/>
                  </a:lnTo>
                  <a:lnTo>
                    <a:pt x="56" y="234"/>
                  </a:lnTo>
                  <a:lnTo>
                    <a:pt x="63" y="256"/>
                  </a:lnTo>
                  <a:lnTo>
                    <a:pt x="85" y="271"/>
                  </a:lnTo>
                  <a:lnTo>
                    <a:pt x="85" y="249"/>
                  </a:lnTo>
                  <a:lnTo>
                    <a:pt x="63" y="227"/>
                  </a:lnTo>
                  <a:lnTo>
                    <a:pt x="49" y="205"/>
                  </a:lnTo>
                  <a:lnTo>
                    <a:pt x="49" y="183"/>
                  </a:lnTo>
                  <a:lnTo>
                    <a:pt x="71" y="190"/>
                  </a:lnTo>
                  <a:lnTo>
                    <a:pt x="93" y="205"/>
                  </a:lnTo>
                  <a:lnTo>
                    <a:pt x="93" y="183"/>
                  </a:lnTo>
                  <a:lnTo>
                    <a:pt x="71" y="168"/>
                  </a:lnTo>
                  <a:lnTo>
                    <a:pt x="63" y="146"/>
                  </a:lnTo>
                  <a:lnTo>
                    <a:pt x="63" y="124"/>
                  </a:lnTo>
                  <a:lnTo>
                    <a:pt x="63" y="102"/>
                  </a:lnTo>
                  <a:lnTo>
                    <a:pt x="41" y="80"/>
                  </a:lnTo>
                  <a:lnTo>
                    <a:pt x="63" y="95"/>
                  </a:lnTo>
                  <a:lnTo>
                    <a:pt x="85" y="110"/>
                  </a:lnTo>
                  <a:lnTo>
                    <a:pt x="100" y="131"/>
                  </a:lnTo>
                  <a:lnTo>
                    <a:pt x="107" y="110"/>
                  </a:lnTo>
                  <a:lnTo>
                    <a:pt x="107" y="88"/>
                  </a:lnTo>
                  <a:lnTo>
                    <a:pt x="107" y="66"/>
                  </a:lnTo>
                  <a:lnTo>
                    <a:pt x="107" y="44"/>
                  </a:lnTo>
                  <a:lnTo>
                    <a:pt x="107" y="22"/>
                  </a:lnTo>
                  <a:lnTo>
                    <a:pt x="107" y="0"/>
                  </a:lnTo>
                  <a:lnTo>
                    <a:pt x="122" y="22"/>
                  </a:lnTo>
                  <a:lnTo>
                    <a:pt x="122" y="44"/>
                  </a:lnTo>
                  <a:lnTo>
                    <a:pt x="122" y="66"/>
                  </a:lnTo>
                  <a:lnTo>
                    <a:pt x="122" y="88"/>
                  </a:lnTo>
                  <a:lnTo>
                    <a:pt x="137" y="110"/>
                  </a:lnTo>
                  <a:lnTo>
                    <a:pt x="159" y="102"/>
                  </a:lnTo>
                  <a:lnTo>
                    <a:pt x="173" y="80"/>
                  </a:lnTo>
                  <a:lnTo>
                    <a:pt x="195" y="66"/>
                  </a:lnTo>
                  <a:lnTo>
                    <a:pt x="180" y="88"/>
                  </a:lnTo>
                  <a:lnTo>
                    <a:pt x="166" y="110"/>
                  </a:lnTo>
                  <a:lnTo>
                    <a:pt x="159" y="131"/>
                  </a:lnTo>
                  <a:lnTo>
                    <a:pt x="144" y="153"/>
                  </a:lnTo>
                  <a:lnTo>
                    <a:pt x="166" y="161"/>
                  </a:lnTo>
                  <a:lnTo>
                    <a:pt x="180" y="139"/>
                  </a:lnTo>
                  <a:lnTo>
                    <a:pt x="202" y="139"/>
                  </a:lnTo>
                  <a:lnTo>
                    <a:pt x="224" y="131"/>
                  </a:lnTo>
                  <a:lnTo>
                    <a:pt x="210" y="153"/>
                  </a:lnTo>
                  <a:lnTo>
                    <a:pt x="188" y="175"/>
                  </a:lnTo>
                  <a:lnTo>
                    <a:pt x="166" y="197"/>
                  </a:lnTo>
                  <a:lnTo>
                    <a:pt x="144" y="219"/>
                  </a:lnTo>
                  <a:lnTo>
                    <a:pt x="173" y="227"/>
                  </a:lnTo>
                  <a:lnTo>
                    <a:pt x="195" y="219"/>
                  </a:lnTo>
                  <a:lnTo>
                    <a:pt x="217" y="212"/>
                  </a:lnTo>
                  <a:lnTo>
                    <a:pt x="239" y="212"/>
                  </a:lnTo>
                  <a:lnTo>
                    <a:pt x="261" y="205"/>
                  </a:lnTo>
                  <a:lnTo>
                    <a:pt x="290" y="205"/>
                  </a:lnTo>
                  <a:lnTo>
                    <a:pt x="268" y="219"/>
                  </a:lnTo>
                  <a:lnTo>
                    <a:pt x="246" y="227"/>
                  </a:lnTo>
                  <a:lnTo>
                    <a:pt x="232" y="249"/>
                  </a:lnTo>
                  <a:lnTo>
                    <a:pt x="210" y="271"/>
                  </a:lnTo>
                  <a:lnTo>
                    <a:pt x="188" y="278"/>
                  </a:lnTo>
                  <a:lnTo>
                    <a:pt x="210" y="278"/>
                  </a:lnTo>
                  <a:lnTo>
                    <a:pt x="232" y="271"/>
                  </a:lnTo>
                  <a:lnTo>
                    <a:pt x="254" y="263"/>
                  </a:lnTo>
                  <a:lnTo>
                    <a:pt x="283" y="256"/>
                  </a:lnTo>
                  <a:lnTo>
                    <a:pt x="305" y="256"/>
                  </a:lnTo>
                  <a:lnTo>
                    <a:pt x="290" y="278"/>
                  </a:lnTo>
                  <a:lnTo>
                    <a:pt x="268" y="285"/>
                  </a:lnTo>
                  <a:lnTo>
                    <a:pt x="246" y="307"/>
                  </a:lnTo>
                  <a:lnTo>
                    <a:pt x="224" y="314"/>
                  </a:lnTo>
                  <a:lnTo>
                    <a:pt x="202" y="329"/>
                  </a:lnTo>
                  <a:lnTo>
                    <a:pt x="180" y="336"/>
                  </a:lnTo>
                  <a:lnTo>
                    <a:pt x="166" y="358"/>
                  </a:lnTo>
                  <a:lnTo>
                    <a:pt x="202" y="351"/>
                  </a:lnTo>
                  <a:lnTo>
                    <a:pt x="232" y="344"/>
                  </a:lnTo>
                  <a:lnTo>
                    <a:pt x="261" y="344"/>
                  </a:lnTo>
                  <a:lnTo>
                    <a:pt x="239" y="366"/>
                  </a:lnTo>
                  <a:lnTo>
                    <a:pt x="217" y="380"/>
                  </a:lnTo>
                  <a:lnTo>
                    <a:pt x="195" y="395"/>
                  </a:lnTo>
                  <a:lnTo>
                    <a:pt x="217" y="402"/>
                  </a:lnTo>
                  <a:lnTo>
                    <a:pt x="239" y="402"/>
                  </a:lnTo>
                  <a:lnTo>
                    <a:pt x="261" y="402"/>
                  </a:lnTo>
                  <a:lnTo>
                    <a:pt x="283" y="395"/>
                  </a:lnTo>
                  <a:lnTo>
                    <a:pt x="305" y="388"/>
                  </a:lnTo>
                  <a:lnTo>
                    <a:pt x="327" y="380"/>
                  </a:lnTo>
                  <a:lnTo>
                    <a:pt x="349" y="373"/>
                  </a:lnTo>
                  <a:lnTo>
                    <a:pt x="341" y="395"/>
                  </a:lnTo>
                  <a:lnTo>
                    <a:pt x="319" y="410"/>
                  </a:lnTo>
                  <a:lnTo>
                    <a:pt x="298" y="424"/>
                  </a:lnTo>
                  <a:lnTo>
                    <a:pt x="276" y="431"/>
                  </a:lnTo>
                  <a:lnTo>
                    <a:pt x="254" y="439"/>
                  </a:lnTo>
                  <a:lnTo>
                    <a:pt x="232" y="446"/>
                  </a:lnTo>
                  <a:lnTo>
                    <a:pt x="210" y="461"/>
                  </a:lnTo>
                  <a:lnTo>
                    <a:pt x="188" y="468"/>
                  </a:lnTo>
                  <a:lnTo>
                    <a:pt x="166" y="490"/>
                  </a:lnTo>
                  <a:lnTo>
                    <a:pt x="188" y="490"/>
                  </a:lnTo>
                  <a:lnTo>
                    <a:pt x="210" y="483"/>
                  </a:lnTo>
                  <a:lnTo>
                    <a:pt x="232" y="475"/>
                  </a:lnTo>
                  <a:lnTo>
                    <a:pt x="254" y="475"/>
                  </a:lnTo>
                  <a:lnTo>
                    <a:pt x="276" y="475"/>
                  </a:lnTo>
                  <a:lnTo>
                    <a:pt x="246" y="497"/>
                  </a:lnTo>
                  <a:lnTo>
                    <a:pt x="224" y="519"/>
                  </a:lnTo>
                  <a:lnTo>
                    <a:pt x="202" y="534"/>
                  </a:lnTo>
                  <a:lnTo>
                    <a:pt x="180" y="541"/>
                  </a:lnTo>
                  <a:lnTo>
                    <a:pt x="202" y="541"/>
                  </a:lnTo>
                  <a:lnTo>
                    <a:pt x="224" y="549"/>
                  </a:lnTo>
                  <a:lnTo>
                    <a:pt x="232" y="571"/>
                  </a:lnTo>
                  <a:lnTo>
                    <a:pt x="217" y="592"/>
                  </a:lnTo>
                  <a:lnTo>
                    <a:pt x="195" y="614"/>
                  </a:lnTo>
                  <a:lnTo>
                    <a:pt x="173" y="629"/>
                  </a:lnTo>
                  <a:lnTo>
                    <a:pt x="195" y="636"/>
                  </a:lnTo>
                  <a:lnTo>
                    <a:pt x="217" y="636"/>
                  </a:lnTo>
                  <a:lnTo>
                    <a:pt x="239" y="629"/>
                  </a:lnTo>
                  <a:lnTo>
                    <a:pt x="268" y="622"/>
                  </a:lnTo>
                  <a:lnTo>
                    <a:pt x="298" y="614"/>
                  </a:lnTo>
                  <a:lnTo>
                    <a:pt x="327" y="614"/>
                  </a:lnTo>
                  <a:lnTo>
                    <a:pt x="356" y="607"/>
                  </a:lnTo>
                  <a:lnTo>
                    <a:pt x="378" y="600"/>
                  </a:lnTo>
                  <a:lnTo>
                    <a:pt x="400" y="578"/>
                  </a:lnTo>
                  <a:lnTo>
                    <a:pt x="422" y="571"/>
                  </a:lnTo>
                  <a:lnTo>
                    <a:pt x="444" y="556"/>
                  </a:lnTo>
                  <a:lnTo>
                    <a:pt x="444" y="578"/>
                  </a:lnTo>
                  <a:lnTo>
                    <a:pt x="422" y="600"/>
                  </a:lnTo>
                  <a:lnTo>
                    <a:pt x="400" y="614"/>
                  </a:lnTo>
                  <a:lnTo>
                    <a:pt x="371" y="629"/>
                  </a:lnTo>
                  <a:lnTo>
                    <a:pt x="349" y="644"/>
                  </a:lnTo>
                  <a:lnTo>
                    <a:pt x="327" y="651"/>
                  </a:lnTo>
                  <a:lnTo>
                    <a:pt x="305" y="658"/>
                  </a:lnTo>
                  <a:lnTo>
                    <a:pt x="283" y="666"/>
                  </a:lnTo>
                  <a:lnTo>
                    <a:pt x="254" y="680"/>
                  </a:lnTo>
                  <a:lnTo>
                    <a:pt x="232" y="688"/>
                  </a:lnTo>
                  <a:lnTo>
                    <a:pt x="210" y="695"/>
                  </a:lnTo>
                  <a:lnTo>
                    <a:pt x="232" y="702"/>
                  </a:lnTo>
                  <a:lnTo>
                    <a:pt x="261" y="695"/>
                  </a:lnTo>
                  <a:lnTo>
                    <a:pt x="290" y="688"/>
                  </a:lnTo>
                  <a:lnTo>
                    <a:pt x="312" y="680"/>
                  </a:lnTo>
                  <a:lnTo>
                    <a:pt x="341" y="673"/>
                  </a:lnTo>
                  <a:lnTo>
                    <a:pt x="363" y="666"/>
                  </a:lnTo>
                  <a:lnTo>
                    <a:pt x="393" y="658"/>
                  </a:lnTo>
                  <a:lnTo>
                    <a:pt x="415" y="644"/>
                  </a:lnTo>
                  <a:lnTo>
                    <a:pt x="437" y="636"/>
                  </a:lnTo>
                  <a:lnTo>
                    <a:pt x="466" y="629"/>
                  </a:lnTo>
                  <a:lnTo>
                    <a:pt x="458" y="651"/>
                  </a:lnTo>
                  <a:lnTo>
                    <a:pt x="429" y="673"/>
                  </a:lnTo>
                  <a:lnTo>
                    <a:pt x="407" y="688"/>
                  </a:lnTo>
                  <a:lnTo>
                    <a:pt x="385" y="710"/>
                  </a:lnTo>
                  <a:lnTo>
                    <a:pt x="356" y="717"/>
                  </a:lnTo>
                  <a:lnTo>
                    <a:pt x="327" y="724"/>
                  </a:lnTo>
                  <a:lnTo>
                    <a:pt x="298" y="732"/>
                  </a:lnTo>
                  <a:lnTo>
                    <a:pt x="276" y="739"/>
                  </a:lnTo>
                  <a:lnTo>
                    <a:pt x="254" y="746"/>
                  </a:lnTo>
                  <a:lnTo>
                    <a:pt x="232" y="746"/>
                  </a:lnTo>
                  <a:lnTo>
                    <a:pt x="210" y="753"/>
                  </a:lnTo>
                  <a:lnTo>
                    <a:pt x="239" y="746"/>
                  </a:lnTo>
                  <a:lnTo>
                    <a:pt x="261" y="746"/>
                  </a:lnTo>
                  <a:lnTo>
                    <a:pt x="283" y="739"/>
                  </a:lnTo>
                  <a:lnTo>
                    <a:pt x="305" y="739"/>
                  </a:lnTo>
                  <a:lnTo>
                    <a:pt x="334" y="739"/>
                  </a:lnTo>
                  <a:lnTo>
                    <a:pt x="363" y="739"/>
                  </a:lnTo>
                  <a:lnTo>
                    <a:pt x="341" y="753"/>
                  </a:lnTo>
                  <a:lnTo>
                    <a:pt x="319" y="768"/>
                  </a:lnTo>
                  <a:lnTo>
                    <a:pt x="305" y="790"/>
                  </a:lnTo>
                  <a:lnTo>
                    <a:pt x="298" y="812"/>
                  </a:lnTo>
                  <a:lnTo>
                    <a:pt x="276" y="819"/>
                  </a:lnTo>
                  <a:lnTo>
                    <a:pt x="254" y="827"/>
                  </a:lnTo>
                  <a:lnTo>
                    <a:pt x="290" y="827"/>
                  </a:lnTo>
                  <a:lnTo>
                    <a:pt x="312" y="827"/>
                  </a:lnTo>
                  <a:lnTo>
                    <a:pt x="341" y="819"/>
                  </a:lnTo>
                  <a:lnTo>
                    <a:pt x="363" y="819"/>
                  </a:lnTo>
                  <a:lnTo>
                    <a:pt x="341" y="841"/>
                  </a:lnTo>
                  <a:lnTo>
                    <a:pt x="319" y="863"/>
                  </a:lnTo>
                  <a:lnTo>
                    <a:pt x="298" y="885"/>
                  </a:lnTo>
                  <a:lnTo>
                    <a:pt x="276" y="907"/>
                  </a:lnTo>
                  <a:lnTo>
                    <a:pt x="319" y="914"/>
                  </a:lnTo>
                  <a:lnTo>
                    <a:pt x="341" y="914"/>
                  </a:lnTo>
                  <a:lnTo>
                    <a:pt x="363" y="907"/>
                  </a:lnTo>
                  <a:lnTo>
                    <a:pt x="400" y="900"/>
                  </a:lnTo>
                  <a:lnTo>
                    <a:pt x="422" y="900"/>
                  </a:lnTo>
                  <a:lnTo>
                    <a:pt x="451" y="893"/>
                  </a:lnTo>
                  <a:lnTo>
                    <a:pt x="480" y="885"/>
                  </a:lnTo>
                  <a:lnTo>
                    <a:pt x="502" y="878"/>
                  </a:lnTo>
                  <a:lnTo>
                    <a:pt x="524" y="871"/>
                  </a:lnTo>
                  <a:lnTo>
                    <a:pt x="546" y="863"/>
                  </a:lnTo>
                  <a:lnTo>
                    <a:pt x="568" y="856"/>
                  </a:lnTo>
                  <a:lnTo>
                    <a:pt x="597" y="856"/>
                  </a:lnTo>
                  <a:lnTo>
                    <a:pt x="576" y="878"/>
                  </a:lnTo>
                  <a:lnTo>
                    <a:pt x="546" y="900"/>
                  </a:lnTo>
                  <a:lnTo>
                    <a:pt x="532" y="922"/>
                  </a:lnTo>
                  <a:lnTo>
                    <a:pt x="510" y="929"/>
                  </a:lnTo>
                  <a:lnTo>
                    <a:pt x="488" y="944"/>
                  </a:lnTo>
                  <a:lnTo>
                    <a:pt x="458" y="951"/>
                  </a:lnTo>
                  <a:lnTo>
                    <a:pt x="437" y="958"/>
                  </a:lnTo>
                  <a:lnTo>
                    <a:pt x="415" y="966"/>
                  </a:lnTo>
                  <a:lnTo>
                    <a:pt x="393" y="973"/>
                  </a:lnTo>
                  <a:lnTo>
                    <a:pt x="371" y="988"/>
                  </a:lnTo>
                  <a:lnTo>
                    <a:pt x="349" y="995"/>
                  </a:lnTo>
                  <a:lnTo>
                    <a:pt x="327" y="1002"/>
                  </a:lnTo>
                  <a:lnTo>
                    <a:pt x="305" y="1010"/>
                  </a:lnTo>
                  <a:lnTo>
                    <a:pt x="283" y="1010"/>
                  </a:lnTo>
                  <a:lnTo>
                    <a:pt x="261" y="1017"/>
                  </a:lnTo>
                  <a:lnTo>
                    <a:pt x="239" y="1032"/>
                  </a:lnTo>
                  <a:lnTo>
                    <a:pt x="261" y="1032"/>
                  </a:lnTo>
                  <a:lnTo>
                    <a:pt x="283" y="1032"/>
                  </a:lnTo>
                  <a:lnTo>
                    <a:pt x="305" y="1024"/>
                  </a:lnTo>
                  <a:lnTo>
                    <a:pt x="341" y="1017"/>
                  </a:lnTo>
                  <a:lnTo>
                    <a:pt x="363" y="1017"/>
                  </a:lnTo>
                  <a:lnTo>
                    <a:pt x="385" y="1010"/>
                  </a:lnTo>
                  <a:lnTo>
                    <a:pt x="415" y="1002"/>
                  </a:lnTo>
                  <a:lnTo>
                    <a:pt x="437" y="1002"/>
                  </a:lnTo>
                  <a:lnTo>
                    <a:pt x="458" y="995"/>
                  </a:lnTo>
                  <a:lnTo>
                    <a:pt x="466" y="1017"/>
                  </a:lnTo>
                  <a:lnTo>
                    <a:pt x="444" y="1024"/>
                  </a:lnTo>
                  <a:lnTo>
                    <a:pt x="415" y="1032"/>
                  </a:lnTo>
                  <a:lnTo>
                    <a:pt x="393" y="1046"/>
                  </a:lnTo>
                  <a:lnTo>
                    <a:pt x="363" y="1061"/>
                  </a:lnTo>
                  <a:lnTo>
                    <a:pt x="341" y="1068"/>
                  </a:lnTo>
                  <a:lnTo>
                    <a:pt x="319" y="1075"/>
                  </a:lnTo>
                  <a:lnTo>
                    <a:pt x="298" y="1068"/>
                  </a:lnTo>
                  <a:lnTo>
                    <a:pt x="283" y="1090"/>
                  </a:lnTo>
                  <a:lnTo>
                    <a:pt x="312" y="1097"/>
                  </a:lnTo>
                  <a:lnTo>
                    <a:pt x="341" y="1097"/>
                  </a:lnTo>
                  <a:lnTo>
                    <a:pt x="363" y="1097"/>
                  </a:lnTo>
                  <a:lnTo>
                    <a:pt x="393" y="1090"/>
                  </a:lnTo>
                  <a:lnTo>
                    <a:pt x="415" y="1090"/>
                  </a:lnTo>
                  <a:lnTo>
                    <a:pt x="437" y="1083"/>
                  </a:lnTo>
                  <a:lnTo>
                    <a:pt x="466" y="1068"/>
                  </a:lnTo>
                  <a:lnTo>
                    <a:pt x="488" y="1061"/>
                  </a:lnTo>
                  <a:lnTo>
                    <a:pt x="517" y="1046"/>
                  </a:lnTo>
                  <a:lnTo>
                    <a:pt x="539" y="1039"/>
                  </a:lnTo>
                  <a:lnTo>
                    <a:pt x="510" y="1068"/>
                  </a:lnTo>
                  <a:lnTo>
                    <a:pt x="488" y="1090"/>
                  </a:lnTo>
                  <a:lnTo>
                    <a:pt x="466" y="1112"/>
                  </a:lnTo>
                  <a:lnTo>
                    <a:pt x="444" y="1127"/>
                  </a:lnTo>
                  <a:lnTo>
                    <a:pt x="415" y="1149"/>
                  </a:lnTo>
                  <a:lnTo>
                    <a:pt x="385" y="1163"/>
                  </a:lnTo>
                  <a:lnTo>
                    <a:pt x="356" y="1178"/>
                  </a:lnTo>
                  <a:lnTo>
                    <a:pt x="334" y="1185"/>
                  </a:lnTo>
                  <a:lnTo>
                    <a:pt x="312" y="1193"/>
                  </a:lnTo>
                  <a:lnTo>
                    <a:pt x="341" y="1193"/>
                  </a:lnTo>
                  <a:lnTo>
                    <a:pt x="363" y="1193"/>
                  </a:lnTo>
                  <a:lnTo>
                    <a:pt x="385" y="1193"/>
                  </a:lnTo>
                  <a:lnTo>
                    <a:pt x="415" y="1185"/>
                  </a:lnTo>
                  <a:lnTo>
                    <a:pt x="437" y="1185"/>
                  </a:lnTo>
                  <a:lnTo>
                    <a:pt x="458" y="1185"/>
                  </a:lnTo>
                  <a:lnTo>
                    <a:pt x="451" y="1207"/>
                  </a:lnTo>
                  <a:lnTo>
                    <a:pt x="429" y="1222"/>
                  </a:lnTo>
                  <a:lnTo>
                    <a:pt x="407" y="1229"/>
                  </a:lnTo>
                  <a:lnTo>
                    <a:pt x="385" y="1244"/>
                  </a:lnTo>
                  <a:lnTo>
                    <a:pt x="422" y="1244"/>
                  </a:lnTo>
                  <a:lnTo>
                    <a:pt x="444" y="1236"/>
                  </a:lnTo>
                  <a:lnTo>
                    <a:pt x="473" y="1236"/>
                  </a:lnTo>
                  <a:lnTo>
                    <a:pt x="495" y="1236"/>
                  </a:lnTo>
                  <a:lnTo>
                    <a:pt x="473" y="1244"/>
                  </a:lnTo>
                  <a:lnTo>
                    <a:pt x="451" y="1258"/>
                  </a:lnTo>
                  <a:lnTo>
                    <a:pt x="429" y="1266"/>
                  </a:lnTo>
                  <a:lnTo>
                    <a:pt x="407" y="1288"/>
                  </a:lnTo>
                  <a:lnTo>
                    <a:pt x="437" y="1288"/>
                  </a:lnTo>
                  <a:lnTo>
                    <a:pt x="466" y="1280"/>
                  </a:lnTo>
                  <a:lnTo>
                    <a:pt x="495" y="1280"/>
                  </a:lnTo>
                  <a:lnTo>
                    <a:pt x="517" y="1273"/>
                  </a:lnTo>
                  <a:lnTo>
                    <a:pt x="539" y="1266"/>
                  </a:lnTo>
                  <a:lnTo>
                    <a:pt x="576" y="1258"/>
                  </a:lnTo>
                  <a:lnTo>
                    <a:pt x="605" y="1244"/>
                  </a:lnTo>
                  <a:lnTo>
                    <a:pt x="634" y="1236"/>
                  </a:lnTo>
                  <a:lnTo>
                    <a:pt x="656" y="1229"/>
                  </a:lnTo>
                  <a:lnTo>
                    <a:pt x="678" y="1229"/>
                  </a:lnTo>
                  <a:lnTo>
                    <a:pt x="663" y="1251"/>
                  </a:lnTo>
                  <a:lnTo>
                    <a:pt x="649" y="1273"/>
                  </a:lnTo>
                  <a:lnTo>
                    <a:pt x="627" y="1295"/>
                  </a:lnTo>
                  <a:lnTo>
                    <a:pt x="605" y="1310"/>
                  </a:lnTo>
                  <a:lnTo>
                    <a:pt x="583" y="1332"/>
                  </a:lnTo>
                  <a:lnTo>
                    <a:pt x="561" y="1339"/>
                  </a:lnTo>
                  <a:lnTo>
                    <a:pt x="532" y="1346"/>
                  </a:lnTo>
                  <a:lnTo>
                    <a:pt x="510" y="1354"/>
                  </a:lnTo>
                  <a:lnTo>
                    <a:pt x="488" y="1361"/>
                  </a:lnTo>
                  <a:lnTo>
                    <a:pt x="466" y="1368"/>
                  </a:lnTo>
                  <a:lnTo>
                    <a:pt x="444" y="1376"/>
                  </a:lnTo>
                  <a:lnTo>
                    <a:pt x="422" y="1383"/>
                  </a:lnTo>
                  <a:lnTo>
                    <a:pt x="451" y="1397"/>
                  </a:lnTo>
                  <a:lnTo>
                    <a:pt x="473" y="1397"/>
                  </a:lnTo>
                  <a:lnTo>
                    <a:pt x="495" y="1390"/>
                  </a:lnTo>
                  <a:lnTo>
                    <a:pt x="524" y="1383"/>
                  </a:lnTo>
                  <a:lnTo>
                    <a:pt x="546" y="1376"/>
                  </a:lnTo>
                  <a:lnTo>
                    <a:pt x="568" y="1368"/>
                  </a:lnTo>
                  <a:lnTo>
                    <a:pt x="605" y="1354"/>
                  </a:lnTo>
                  <a:lnTo>
                    <a:pt x="627" y="1354"/>
                  </a:lnTo>
                  <a:lnTo>
                    <a:pt x="649" y="1346"/>
                  </a:lnTo>
                  <a:lnTo>
                    <a:pt x="619" y="1368"/>
                  </a:lnTo>
                  <a:lnTo>
                    <a:pt x="597" y="1376"/>
                  </a:lnTo>
                  <a:lnTo>
                    <a:pt x="583" y="1397"/>
                  </a:lnTo>
                  <a:lnTo>
                    <a:pt x="561" y="1412"/>
                  </a:lnTo>
                  <a:lnTo>
                    <a:pt x="532" y="1419"/>
                  </a:lnTo>
                  <a:lnTo>
                    <a:pt x="502" y="1419"/>
                  </a:lnTo>
                  <a:lnTo>
                    <a:pt x="480" y="1419"/>
                  </a:lnTo>
                  <a:lnTo>
                    <a:pt x="451" y="1427"/>
                  </a:lnTo>
                  <a:lnTo>
                    <a:pt x="429" y="1434"/>
                  </a:lnTo>
                  <a:lnTo>
                    <a:pt x="458" y="1441"/>
                  </a:lnTo>
                  <a:lnTo>
                    <a:pt x="495" y="1434"/>
                  </a:lnTo>
                  <a:lnTo>
                    <a:pt x="524" y="1434"/>
                  </a:lnTo>
                  <a:lnTo>
                    <a:pt x="546" y="1427"/>
                  </a:lnTo>
                  <a:lnTo>
                    <a:pt x="568" y="1427"/>
                  </a:lnTo>
                  <a:lnTo>
                    <a:pt x="554" y="1449"/>
                  </a:lnTo>
                  <a:lnTo>
                    <a:pt x="532" y="1471"/>
                  </a:lnTo>
                  <a:lnTo>
                    <a:pt x="510" y="1485"/>
                  </a:lnTo>
                  <a:lnTo>
                    <a:pt x="488" y="1500"/>
                  </a:lnTo>
                  <a:lnTo>
                    <a:pt x="458" y="1515"/>
                  </a:lnTo>
                  <a:lnTo>
                    <a:pt x="429" y="1515"/>
                  </a:lnTo>
                  <a:lnTo>
                    <a:pt x="407" y="1522"/>
                  </a:lnTo>
                  <a:lnTo>
                    <a:pt x="385" y="1529"/>
                  </a:lnTo>
                  <a:lnTo>
                    <a:pt x="407" y="1529"/>
                  </a:lnTo>
                  <a:lnTo>
                    <a:pt x="437" y="1529"/>
                  </a:lnTo>
                  <a:lnTo>
                    <a:pt x="466" y="1529"/>
                  </a:lnTo>
                  <a:lnTo>
                    <a:pt x="488" y="1522"/>
                  </a:lnTo>
                  <a:lnTo>
                    <a:pt x="517" y="1522"/>
                  </a:lnTo>
                  <a:lnTo>
                    <a:pt x="539" y="1515"/>
                  </a:lnTo>
                  <a:lnTo>
                    <a:pt x="568" y="1515"/>
                  </a:lnTo>
                  <a:lnTo>
                    <a:pt x="590" y="1507"/>
                  </a:lnTo>
                  <a:lnTo>
                    <a:pt x="612" y="1500"/>
                  </a:lnTo>
                  <a:lnTo>
                    <a:pt x="641" y="1493"/>
                  </a:lnTo>
                  <a:lnTo>
                    <a:pt x="663" y="1485"/>
                  </a:lnTo>
                  <a:lnTo>
                    <a:pt x="685" y="1478"/>
                  </a:lnTo>
                  <a:lnTo>
                    <a:pt x="663" y="1500"/>
                  </a:lnTo>
                  <a:lnTo>
                    <a:pt x="641" y="1522"/>
                  </a:lnTo>
                  <a:lnTo>
                    <a:pt x="619" y="1536"/>
                  </a:lnTo>
                  <a:lnTo>
                    <a:pt x="583" y="1558"/>
                  </a:lnTo>
                  <a:lnTo>
                    <a:pt x="561" y="1566"/>
                  </a:lnTo>
                  <a:lnTo>
                    <a:pt x="539" y="1580"/>
                  </a:lnTo>
                  <a:lnTo>
                    <a:pt x="517" y="1588"/>
                  </a:lnTo>
                  <a:lnTo>
                    <a:pt x="480" y="1602"/>
                  </a:lnTo>
                  <a:lnTo>
                    <a:pt x="458" y="1617"/>
                  </a:lnTo>
                  <a:lnTo>
                    <a:pt x="437" y="1624"/>
                  </a:lnTo>
                  <a:lnTo>
                    <a:pt x="415" y="1632"/>
                  </a:lnTo>
                  <a:lnTo>
                    <a:pt x="444" y="1639"/>
                  </a:lnTo>
                  <a:lnTo>
                    <a:pt x="466" y="1639"/>
                  </a:lnTo>
                  <a:lnTo>
                    <a:pt x="488" y="1632"/>
                  </a:lnTo>
                  <a:lnTo>
                    <a:pt x="510" y="1624"/>
                  </a:lnTo>
                  <a:lnTo>
                    <a:pt x="539" y="1617"/>
                  </a:lnTo>
                  <a:lnTo>
                    <a:pt x="561" y="1617"/>
                  </a:lnTo>
                  <a:lnTo>
                    <a:pt x="539" y="1632"/>
                  </a:lnTo>
                  <a:lnTo>
                    <a:pt x="517" y="1646"/>
                  </a:lnTo>
                  <a:lnTo>
                    <a:pt x="495" y="1654"/>
                  </a:lnTo>
                  <a:lnTo>
                    <a:pt x="473" y="1661"/>
                  </a:lnTo>
                  <a:lnTo>
                    <a:pt x="451" y="1668"/>
                  </a:lnTo>
                  <a:lnTo>
                    <a:pt x="429" y="1668"/>
                  </a:lnTo>
                  <a:lnTo>
                    <a:pt x="407" y="1676"/>
                  </a:lnTo>
                  <a:lnTo>
                    <a:pt x="385" y="1683"/>
                  </a:lnTo>
                  <a:lnTo>
                    <a:pt x="363" y="1690"/>
                  </a:lnTo>
                  <a:lnTo>
                    <a:pt x="341" y="1690"/>
                  </a:lnTo>
                  <a:lnTo>
                    <a:pt x="319" y="1690"/>
                  </a:lnTo>
                  <a:lnTo>
                    <a:pt x="298" y="1690"/>
                  </a:lnTo>
                  <a:lnTo>
                    <a:pt x="276" y="1683"/>
                  </a:lnTo>
                  <a:lnTo>
                    <a:pt x="254" y="1676"/>
                  </a:lnTo>
                  <a:lnTo>
                    <a:pt x="232" y="1676"/>
                  </a:lnTo>
                  <a:lnTo>
                    <a:pt x="210" y="1676"/>
                  </a:lnTo>
                  <a:lnTo>
                    <a:pt x="188" y="1683"/>
                  </a:lnTo>
                  <a:lnTo>
                    <a:pt x="166" y="1690"/>
                  </a:lnTo>
                  <a:lnTo>
                    <a:pt x="144" y="1697"/>
                  </a:lnTo>
                  <a:lnTo>
                    <a:pt x="122" y="1705"/>
                  </a:lnTo>
                  <a:lnTo>
                    <a:pt x="100" y="1712"/>
                  </a:lnTo>
                  <a:lnTo>
                    <a:pt x="78" y="1712"/>
                  </a:lnTo>
                  <a:lnTo>
                    <a:pt x="56" y="1719"/>
                  </a:lnTo>
                  <a:lnTo>
                    <a:pt x="34" y="1719"/>
                  </a:lnTo>
                  <a:lnTo>
                    <a:pt x="12" y="1727"/>
                  </a:lnTo>
                  <a:lnTo>
                    <a:pt x="0" y="1727"/>
                  </a:lnTo>
                  <a:lnTo>
                    <a:pt x="0" y="1734"/>
                  </a:lnTo>
                  <a:lnTo>
                    <a:pt x="0" y="1727"/>
                  </a:lnTo>
                  <a:lnTo>
                    <a:pt x="0" y="1719"/>
                  </a:lnTo>
                  <a:lnTo>
                    <a:pt x="0" y="219"/>
                  </a:lnTo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t-EE"/>
            </a:p>
          </p:txBody>
        </p:sp>
        <p:sp>
          <p:nvSpPr>
            <p:cNvPr id="32774" name="Freeform 6"/>
            <p:cNvSpPr>
              <a:spLocks/>
            </p:cNvSpPr>
            <p:nvPr/>
          </p:nvSpPr>
          <p:spPr bwMode="auto">
            <a:xfrm>
              <a:off x="293" y="1914"/>
              <a:ext cx="1427" cy="1977"/>
            </a:xfrm>
            <a:custGeom>
              <a:avLst/>
              <a:gdLst>
                <a:gd name="T0" fmla="*/ 292 w 1427"/>
                <a:gd name="T1" fmla="*/ 1485 h 1977"/>
                <a:gd name="T2" fmla="*/ 161 w 1427"/>
                <a:gd name="T3" fmla="*/ 1397 h 1977"/>
                <a:gd name="T4" fmla="*/ 168 w 1427"/>
                <a:gd name="T5" fmla="*/ 1346 h 1977"/>
                <a:gd name="T6" fmla="*/ 234 w 1427"/>
                <a:gd name="T7" fmla="*/ 1324 h 1977"/>
                <a:gd name="T8" fmla="*/ 227 w 1427"/>
                <a:gd name="T9" fmla="*/ 1273 h 1977"/>
                <a:gd name="T10" fmla="*/ 102 w 1427"/>
                <a:gd name="T11" fmla="*/ 1258 h 1977"/>
                <a:gd name="T12" fmla="*/ 183 w 1427"/>
                <a:gd name="T13" fmla="*/ 1200 h 1977"/>
                <a:gd name="T14" fmla="*/ 423 w 1427"/>
                <a:gd name="T15" fmla="*/ 1119 h 1977"/>
                <a:gd name="T16" fmla="*/ 168 w 1427"/>
                <a:gd name="T17" fmla="*/ 1170 h 1977"/>
                <a:gd name="T18" fmla="*/ 248 w 1427"/>
                <a:gd name="T19" fmla="*/ 1097 h 1977"/>
                <a:gd name="T20" fmla="*/ 124 w 1427"/>
                <a:gd name="T21" fmla="*/ 1053 h 1977"/>
                <a:gd name="T22" fmla="*/ 471 w 1427"/>
                <a:gd name="T23" fmla="*/ 977 h 1977"/>
                <a:gd name="T24" fmla="*/ 329 w 1427"/>
                <a:gd name="T25" fmla="*/ 907 h 1977"/>
                <a:gd name="T26" fmla="*/ 234 w 1427"/>
                <a:gd name="T27" fmla="*/ 878 h 1977"/>
                <a:gd name="T28" fmla="*/ 300 w 1427"/>
                <a:gd name="T29" fmla="*/ 826 h 1977"/>
                <a:gd name="T30" fmla="*/ 453 w 1427"/>
                <a:gd name="T31" fmla="*/ 720 h 1977"/>
                <a:gd name="T32" fmla="*/ 314 w 1427"/>
                <a:gd name="T33" fmla="*/ 717 h 1977"/>
                <a:gd name="T34" fmla="*/ 503 w 1427"/>
                <a:gd name="T35" fmla="*/ 483 h 1977"/>
                <a:gd name="T36" fmla="*/ 446 w 1427"/>
                <a:gd name="T37" fmla="*/ 381 h 1977"/>
                <a:gd name="T38" fmla="*/ 534 w 1427"/>
                <a:gd name="T39" fmla="*/ 241 h 1977"/>
                <a:gd name="T40" fmla="*/ 622 w 1427"/>
                <a:gd name="T41" fmla="*/ 43 h 1977"/>
                <a:gd name="T42" fmla="*/ 665 w 1427"/>
                <a:gd name="T43" fmla="*/ 168 h 1977"/>
                <a:gd name="T44" fmla="*/ 709 w 1427"/>
                <a:gd name="T45" fmla="*/ 219 h 1977"/>
                <a:gd name="T46" fmla="*/ 775 w 1427"/>
                <a:gd name="T47" fmla="*/ 278 h 1977"/>
                <a:gd name="T48" fmla="*/ 724 w 1427"/>
                <a:gd name="T49" fmla="*/ 387 h 1977"/>
                <a:gd name="T50" fmla="*/ 943 w 1427"/>
                <a:gd name="T51" fmla="*/ 358 h 1977"/>
                <a:gd name="T52" fmla="*/ 739 w 1427"/>
                <a:gd name="T53" fmla="*/ 453 h 1977"/>
                <a:gd name="T54" fmla="*/ 856 w 1427"/>
                <a:gd name="T55" fmla="*/ 468 h 1977"/>
                <a:gd name="T56" fmla="*/ 870 w 1427"/>
                <a:gd name="T57" fmla="*/ 541 h 1977"/>
                <a:gd name="T58" fmla="*/ 1017 w 1427"/>
                <a:gd name="T59" fmla="*/ 563 h 1977"/>
                <a:gd name="T60" fmla="*/ 783 w 1427"/>
                <a:gd name="T61" fmla="*/ 629 h 1977"/>
                <a:gd name="T62" fmla="*/ 995 w 1427"/>
                <a:gd name="T63" fmla="*/ 651 h 1977"/>
                <a:gd name="T64" fmla="*/ 841 w 1427"/>
                <a:gd name="T65" fmla="*/ 731 h 1977"/>
                <a:gd name="T66" fmla="*/ 841 w 1427"/>
                <a:gd name="T67" fmla="*/ 783 h 1977"/>
                <a:gd name="T68" fmla="*/ 775 w 1427"/>
                <a:gd name="T69" fmla="*/ 870 h 1977"/>
                <a:gd name="T70" fmla="*/ 993 w 1427"/>
                <a:gd name="T71" fmla="*/ 921 h 1977"/>
                <a:gd name="T72" fmla="*/ 1005 w 1427"/>
                <a:gd name="T73" fmla="*/ 954 h 1977"/>
                <a:gd name="T74" fmla="*/ 848 w 1427"/>
                <a:gd name="T75" fmla="*/ 1009 h 1977"/>
                <a:gd name="T76" fmla="*/ 1082 w 1427"/>
                <a:gd name="T77" fmla="*/ 1024 h 1977"/>
                <a:gd name="T78" fmla="*/ 819 w 1427"/>
                <a:gd name="T79" fmla="*/ 1090 h 1977"/>
                <a:gd name="T80" fmla="*/ 1075 w 1427"/>
                <a:gd name="T81" fmla="*/ 1119 h 1977"/>
                <a:gd name="T82" fmla="*/ 990 w 1427"/>
                <a:gd name="T83" fmla="*/ 1185 h 1977"/>
                <a:gd name="T84" fmla="*/ 746 w 1427"/>
                <a:gd name="T85" fmla="*/ 1178 h 1977"/>
                <a:gd name="T86" fmla="*/ 1133 w 1427"/>
                <a:gd name="T87" fmla="*/ 1252 h 1977"/>
                <a:gd name="T88" fmla="*/ 1152 w 1427"/>
                <a:gd name="T89" fmla="*/ 1345 h 1977"/>
                <a:gd name="T90" fmla="*/ 866 w 1427"/>
                <a:gd name="T91" fmla="*/ 1265 h 1977"/>
                <a:gd name="T92" fmla="*/ 1090 w 1427"/>
                <a:gd name="T93" fmla="*/ 1412 h 1977"/>
                <a:gd name="T94" fmla="*/ 1247 w 1427"/>
                <a:gd name="T95" fmla="*/ 1451 h 1977"/>
                <a:gd name="T96" fmla="*/ 1046 w 1427"/>
                <a:gd name="T97" fmla="*/ 1419 h 1977"/>
                <a:gd name="T98" fmla="*/ 943 w 1427"/>
                <a:gd name="T99" fmla="*/ 1442 h 1977"/>
                <a:gd name="T100" fmla="*/ 1317 w 1427"/>
                <a:gd name="T101" fmla="*/ 1536 h 1977"/>
                <a:gd name="T102" fmla="*/ 971 w 1427"/>
                <a:gd name="T103" fmla="*/ 1502 h 1977"/>
                <a:gd name="T104" fmla="*/ 1317 w 1427"/>
                <a:gd name="T105" fmla="*/ 1639 h 1977"/>
                <a:gd name="T106" fmla="*/ 1258 w 1427"/>
                <a:gd name="T107" fmla="*/ 1675 h 1977"/>
                <a:gd name="T108" fmla="*/ 995 w 1427"/>
                <a:gd name="T109" fmla="*/ 1646 h 1977"/>
                <a:gd name="T110" fmla="*/ 1251 w 1427"/>
                <a:gd name="T111" fmla="*/ 1734 h 1977"/>
                <a:gd name="T112" fmla="*/ 1119 w 1427"/>
                <a:gd name="T113" fmla="*/ 1778 h 1977"/>
                <a:gd name="T114" fmla="*/ 1187 w 1427"/>
                <a:gd name="T115" fmla="*/ 1827 h 1977"/>
                <a:gd name="T116" fmla="*/ 1291 w 1427"/>
                <a:gd name="T117" fmla="*/ 1872 h 1977"/>
                <a:gd name="T118" fmla="*/ 1327 w 1427"/>
                <a:gd name="T119" fmla="*/ 1940 h 1977"/>
                <a:gd name="T120" fmla="*/ 278 w 1427"/>
                <a:gd name="T121" fmla="*/ 1631 h 19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427" h="1977">
                  <a:moveTo>
                    <a:pt x="278" y="1631"/>
                  </a:moveTo>
                  <a:lnTo>
                    <a:pt x="206" y="1668"/>
                  </a:lnTo>
                  <a:lnTo>
                    <a:pt x="53" y="1674"/>
                  </a:lnTo>
                  <a:lnTo>
                    <a:pt x="103" y="1608"/>
                  </a:lnTo>
                  <a:lnTo>
                    <a:pt x="159" y="1584"/>
                  </a:lnTo>
                  <a:lnTo>
                    <a:pt x="171" y="1536"/>
                  </a:lnTo>
                  <a:lnTo>
                    <a:pt x="227" y="1526"/>
                  </a:lnTo>
                  <a:lnTo>
                    <a:pt x="248" y="1492"/>
                  </a:lnTo>
                  <a:lnTo>
                    <a:pt x="270" y="1492"/>
                  </a:lnTo>
                  <a:lnTo>
                    <a:pt x="292" y="1485"/>
                  </a:lnTo>
                  <a:lnTo>
                    <a:pt x="314" y="1478"/>
                  </a:lnTo>
                  <a:lnTo>
                    <a:pt x="292" y="1470"/>
                  </a:lnTo>
                  <a:lnTo>
                    <a:pt x="270" y="1463"/>
                  </a:lnTo>
                  <a:lnTo>
                    <a:pt x="248" y="1448"/>
                  </a:lnTo>
                  <a:lnTo>
                    <a:pt x="227" y="1434"/>
                  </a:lnTo>
                  <a:lnTo>
                    <a:pt x="205" y="1419"/>
                  </a:lnTo>
                  <a:lnTo>
                    <a:pt x="153" y="1452"/>
                  </a:lnTo>
                  <a:lnTo>
                    <a:pt x="161" y="1412"/>
                  </a:lnTo>
                  <a:lnTo>
                    <a:pt x="139" y="1397"/>
                  </a:lnTo>
                  <a:lnTo>
                    <a:pt x="161" y="1397"/>
                  </a:lnTo>
                  <a:lnTo>
                    <a:pt x="183" y="1390"/>
                  </a:lnTo>
                  <a:lnTo>
                    <a:pt x="219" y="1390"/>
                  </a:lnTo>
                  <a:lnTo>
                    <a:pt x="241" y="1390"/>
                  </a:lnTo>
                  <a:lnTo>
                    <a:pt x="263" y="1397"/>
                  </a:lnTo>
                  <a:lnTo>
                    <a:pt x="326" y="1391"/>
                  </a:lnTo>
                  <a:lnTo>
                    <a:pt x="256" y="1375"/>
                  </a:lnTo>
                  <a:lnTo>
                    <a:pt x="234" y="1368"/>
                  </a:lnTo>
                  <a:lnTo>
                    <a:pt x="212" y="1361"/>
                  </a:lnTo>
                  <a:lnTo>
                    <a:pt x="190" y="1361"/>
                  </a:lnTo>
                  <a:lnTo>
                    <a:pt x="168" y="1346"/>
                  </a:lnTo>
                  <a:lnTo>
                    <a:pt x="146" y="1346"/>
                  </a:lnTo>
                  <a:lnTo>
                    <a:pt x="124" y="1339"/>
                  </a:lnTo>
                  <a:lnTo>
                    <a:pt x="109" y="1317"/>
                  </a:lnTo>
                  <a:lnTo>
                    <a:pt x="88" y="1317"/>
                  </a:lnTo>
                  <a:lnTo>
                    <a:pt x="80" y="1295"/>
                  </a:lnTo>
                  <a:lnTo>
                    <a:pt x="102" y="1309"/>
                  </a:lnTo>
                  <a:lnTo>
                    <a:pt x="124" y="1309"/>
                  </a:lnTo>
                  <a:lnTo>
                    <a:pt x="146" y="1317"/>
                  </a:lnTo>
                  <a:lnTo>
                    <a:pt x="212" y="1324"/>
                  </a:lnTo>
                  <a:lnTo>
                    <a:pt x="234" y="1324"/>
                  </a:lnTo>
                  <a:lnTo>
                    <a:pt x="372" y="1331"/>
                  </a:lnTo>
                  <a:lnTo>
                    <a:pt x="322" y="1302"/>
                  </a:lnTo>
                  <a:lnTo>
                    <a:pt x="344" y="1295"/>
                  </a:lnTo>
                  <a:lnTo>
                    <a:pt x="365" y="1284"/>
                  </a:lnTo>
                  <a:lnTo>
                    <a:pt x="344" y="1288"/>
                  </a:lnTo>
                  <a:lnTo>
                    <a:pt x="322" y="1288"/>
                  </a:lnTo>
                  <a:lnTo>
                    <a:pt x="300" y="1280"/>
                  </a:lnTo>
                  <a:lnTo>
                    <a:pt x="278" y="1280"/>
                  </a:lnTo>
                  <a:lnTo>
                    <a:pt x="256" y="1273"/>
                  </a:lnTo>
                  <a:lnTo>
                    <a:pt x="227" y="1273"/>
                  </a:lnTo>
                  <a:lnTo>
                    <a:pt x="117" y="1280"/>
                  </a:lnTo>
                  <a:lnTo>
                    <a:pt x="88" y="1280"/>
                  </a:lnTo>
                  <a:lnTo>
                    <a:pt x="66" y="1280"/>
                  </a:lnTo>
                  <a:lnTo>
                    <a:pt x="44" y="1273"/>
                  </a:lnTo>
                  <a:lnTo>
                    <a:pt x="22" y="1273"/>
                  </a:lnTo>
                  <a:lnTo>
                    <a:pt x="0" y="1280"/>
                  </a:lnTo>
                  <a:lnTo>
                    <a:pt x="22" y="1273"/>
                  </a:lnTo>
                  <a:lnTo>
                    <a:pt x="44" y="1273"/>
                  </a:lnTo>
                  <a:lnTo>
                    <a:pt x="80" y="1266"/>
                  </a:lnTo>
                  <a:lnTo>
                    <a:pt x="102" y="1258"/>
                  </a:lnTo>
                  <a:lnTo>
                    <a:pt x="131" y="1251"/>
                  </a:lnTo>
                  <a:lnTo>
                    <a:pt x="153" y="1244"/>
                  </a:lnTo>
                  <a:lnTo>
                    <a:pt x="175" y="1236"/>
                  </a:lnTo>
                  <a:lnTo>
                    <a:pt x="197" y="1229"/>
                  </a:lnTo>
                  <a:lnTo>
                    <a:pt x="375" y="1235"/>
                  </a:lnTo>
                  <a:lnTo>
                    <a:pt x="428" y="1208"/>
                  </a:lnTo>
                  <a:lnTo>
                    <a:pt x="309" y="1196"/>
                  </a:lnTo>
                  <a:lnTo>
                    <a:pt x="227" y="1185"/>
                  </a:lnTo>
                  <a:lnTo>
                    <a:pt x="205" y="1192"/>
                  </a:lnTo>
                  <a:lnTo>
                    <a:pt x="183" y="1200"/>
                  </a:lnTo>
                  <a:lnTo>
                    <a:pt x="161" y="1207"/>
                  </a:lnTo>
                  <a:lnTo>
                    <a:pt x="183" y="1185"/>
                  </a:lnTo>
                  <a:lnTo>
                    <a:pt x="205" y="1178"/>
                  </a:lnTo>
                  <a:lnTo>
                    <a:pt x="227" y="1170"/>
                  </a:lnTo>
                  <a:lnTo>
                    <a:pt x="248" y="1163"/>
                  </a:lnTo>
                  <a:lnTo>
                    <a:pt x="270" y="1156"/>
                  </a:lnTo>
                  <a:lnTo>
                    <a:pt x="292" y="1141"/>
                  </a:lnTo>
                  <a:lnTo>
                    <a:pt x="307" y="1119"/>
                  </a:lnTo>
                  <a:lnTo>
                    <a:pt x="398" y="1130"/>
                  </a:lnTo>
                  <a:lnTo>
                    <a:pt x="423" y="1119"/>
                  </a:lnTo>
                  <a:lnTo>
                    <a:pt x="461" y="1109"/>
                  </a:lnTo>
                  <a:lnTo>
                    <a:pt x="389" y="1112"/>
                  </a:lnTo>
                  <a:lnTo>
                    <a:pt x="449" y="1077"/>
                  </a:lnTo>
                  <a:lnTo>
                    <a:pt x="307" y="1112"/>
                  </a:lnTo>
                  <a:lnTo>
                    <a:pt x="278" y="1127"/>
                  </a:lnTo>
                  <a:lnTo>
                    <a:pt x="256" y="1141"/>
                  </a:lnTo>
                  <a:lnTo>
                    <a:pt x="234" y="1156"/>
                  </a:lnTo>
                  <a:lnTo>
                    <a:pt x="212" y="1163"/>
                  </a:lnTo>
                  <a:lnTo>
                    <a:pt x="190" y="1170"/>
                  </a:lnTo>
                  <a:lnTo>
                    <a:pt x="168" y="1170"/>
                  </a:lnTo>
                  <a:lnTo>
                    <a:pt x="139" y="1178"/>
                  </a:lnTo>
                  <a:lnTo>
                    <a:pt x="109" y="1178"/>
                  </a:lnTo>
                  <a:lnTo>
                    <a:pt x="88" y="1178"/>
                  </a:lnTo>
                  <a:lnTo>
                    <a:pt x="109" y="1163"/>
                  </a:lnTo>
                  <a:lnTo>
                    <a:pt x="139" y="1156"/>
                  </a:lnTo>
                  <a:lnTo>
                    <a:pt x="161" y="1141"/>
                  </a:lnTo>
                  <a:lnTo>
                    <a:pt x="183" y="1127"/>
                  </a:lnTo>
                  <a:lnTo>
                    <a:pt x="205" y="1119"/>
                  </a:lnTo>
                  <a:lnTo>
                    <a:pt x="227" y="1112"/>
                  </a:lnTo>
                  <a:lnTo>
                    <a:pt x="248" y="1097"/>
                  </a:lnTo>
                  <a:lnTo>
                    <a:pt x="270" y="1090"/>
                  </a:lnTo>
                  <a:lnTo>
                    <a:pt x="312" y="1073"/>
                  </a:lnTo>
                  <a:lnTo>
                    <a:pt x="332" y="1052"/>
                  </a:lnTo>
                  <a:lnTo>
                    <a:pt x="263" y="1031"/>
                  </a:lnTo>
                  <a:lnTo>
                    <a:pt x="241" y="1039"/>
                  </a:lnTo>
                  <a:lnTo>
                    <a:pt x="219" y="1039"/>
                  </a:lnTo>
                  <a:lnTo>
                    <a:pt x="190" y="1046"/>
                  </a:lnTo>
                  <a:lnTo>
                    <a:pt x="168" y="1046"/>
                  </a:lnTo>
                  <a:lnTo>
                    <a:pt x="146" y="1053"/>
                  </a:lnTo>
                  <a:lnTo>
                    <a:pt x="124" y="1053"/>
                  </a:lnTo>
                  <a:lnTo>
                    <a:pt x="175" y="1031"/>
                  </a:lnTo>
                  <a:lnTo>
                    <a:pt x="113" y="971"/>
                  </a:lnTo>
                  <a:lnTo>
                    <a:pt x="205" y="1024"/>
                  </a:lnTo>
                  <a:lnTo>
                    <a:pt x="168" y="977"/>
                  </a:lnTo>
                  <a:lnTo>
                    <a:pt x="256" y="995"/>
                  </a:lnTo>
                  <a:lnTo>
                    <a:pt x="278" y="987"/>
                  </a:lnTo>
                  <a:lnTo>
                    <a:pt x="335" y="1008"/>
                  </a:lnTo>
                  <a:lnTo>
                    <a:pt x="360" y="978"/>
                  </a:lnTo>
                  <a:lnTo>
                    <a:pt x="390" y="993"/>
                  </a:lnTo>
                  <a:lnTo>
                    <a:pt x="471" y="977"/>
                  </a:lnTo>
                  <a:lnTo>
                    <a:pt x="321" y="953"/>
                  </a:lnTo>
                  <a:lnTo>
                    <a:pt x="416" y="927"/>
                  </a:lnTo>
                  <a:lnTo>
                    <a:pt x="307" y="944"/>
                  </a:lnTo>
                  <a:lnTo>
                    <a:pt x="285" y="958"/>
                  </a:lnTo>
                  <a:lnTo>
                    <a:pt x="263" y="966"/>
                  </a:lnTo>
                  <a:lnTo>
                    <a:pt x="241" y="973"/>
                  </a:lnTo>
                  <a:lnTo>
                    <a:pt x="256" y="951"/>
                  </a:lnTo>
                  <a:lnTo>
                    <a:pt x="278" y="944"/>
                  </a:lnTo>
                  <a:lnTo>
                    <a:pt x="307" y="929"/>
                  </a:lnTo>
                  <a:lnTo>
                    <a:pt x="329" y="907"/>
                  </a:lnTo>
                  <a:lnTo>
                    <a:pt x="452" y="894"/>
                  </a:lnTo>
                  <a:lnTo>
                    <a:pt x="473" y="876"/>
                  </a:lnTo>
                  <a:lnTo>
                    <a:pt x="456" y="852"/>
                  </a:lnTo>
                  <a:lnTo>
                    <a:pt x="366" y="863"/>
                  </a:lnTo>
                  <a:lnTo>
                    <a:pt x="356" y="853"/>
                  </a:lnTo>
                  <a:lnTo>
                    <a:pt x="329" y="848"/>
                  </a:lnTo>
                  <a:lnTo>
                    <a:pt x="300" y="863"/>
                  </a:lnTo>
                  <a:lnTo>
                    <a:pt x="278" y="870"/>
                  </a:lnTo>
                  <a:lnTo>
                    <a:pt x="256" y="870"/>
                  </a:lnTo>
                  <a:lnTo>
                    <a:pt x="234" y="878"/>
                  </a:lnTo>
                  <a:lnTo>
                    <a:pt x="243" y="840"/>
                  </a:lnTo>
                  <a:lnTo>
                    <a:pt x="212" y="878"/>
                  </a:lnTo>
                  <a:lnTo>
                    <a:pt x="190" y="878"/>
                  </a:lnTo>
                  <a:lnTo>
                    <a:pt x="129" y="884"/>
                  </a:lnTo>
                  <a:lnTo>
                    <a:pt x="171" y="852"/>
                  </a:lnTo>
                  <a:lnTo>
                    <a:pt x="213" y="831"/>
                  </a:lnTo>
                  <a:lnTo>
                    <a:pt x="266" y="802"/>
                  </a:lnTo>
                  <a:lnTo>
                    <a:pt x="270" y="834"/>
                  </a:lnTo>
                  <a:lnTo>
                    <a:pt x="294" y="811"/>
                  </a:lnTo>
                  <a:lnTo>
                    <a:pt x="300" y="826"/>
                  </a:lnTo>
                  <a:lnTo>
                    <a:pt x="322" y="819"/>
                  </a:lnTo>
                  <a:lnTo>
                    <a:pt x="320" y="801"/>
                  </a:lnTo>
                  <a:lnTo>
                    <a:pt x="344" y="812"/>
                  </a:lnTo>
                  <a:lnTo>
                    <a:pt x="366" y="805"/>
                  </a:lnTo>
                  <a:lnTo>
                    <a:pt x="387" y="797"/>
                  </a:lnTo>
                  <a:lnTo>
                    <a:pt x="429" y="797"/>
                  </a:lnTo>
                  <a:lnTo>
                    <a:pt x="494" y="771"/>
                  </a:lnTo>
                  <a:lnTo>
                    <a:pt x="437" y="756"/>
                  </a:lnTo>
                  <a:lnTo>
                    <a:pt x="426" y="744"/>
                  </a:lnTo>
                  <a:lnTo>
                    <a:pt x="453" y="720"/>
                  </a:lnTo>
                  <a:lnTo>
                    <a:pt x="512" y="687"/>
                  </a:lnTo>
                  <a:lnTo>
                    <a:pt x="519" y="665"/>
                  </a:lnTo>
                  <a:lnTo>
                    <a:pt x="497" y="673"/>
                  </a:lnTo>
                  <a:lnTo>
                    <a:pt x="475" y="687"/>
                  </a:lnTo>
                  <a:lnTo>
                    <a:pt x="453" y="702"/>
                  </a:lnTo>
                  <a:lnTo>
                    <a:pt x="431" y="709"/>
                  </a:lnTo>
                  <a:lnTo>
                    <a:pt x="285" y="753"/>
                  </a:lnTo>
                  <a:lnTo>
                    <a:pt x="299" y="735"/>
                  </a:lnTo>
                  <a:lnTo>
                    <a:pt x="302" y="720"/>
                  </a:lnTo>
                  <a:lnTo>
                    <a:pt x="314" y="717"/>
                  </a:lnTo>
                  <a:lnTo>
                    <a:pt x="373" y="680"/>
                  </a:lnTo>
                  <a:lnTo>
                    <a:pt x="395" y="673"/>
                  </a:lnTo>
                  <a:lnTo>
                    <a:pt x="417" y="658"/>
                  </a:lnTo>
                  <a:lnTo>
                    <a:pt x="431" y="622"/>
                  </a:lnTo>
                  <a:lnTo>
                    <a:pt x="311" y="549"/>
                  </a:lnTo>
                  <a:lnTo>
                    <a:pt x="542" y="603"/>
                  </a:lnTo>
                  <a:lnTo>
                    <a:pt x="575" y="597"/>
                  </a:lnTo>
                  <a:lnTo>
                    <a:pt x="593" y="540"/>
                  </a:lnTo>
                  <a:lnTo>
                    <a:pt x="560" y="492"/>
                  </a:lnTo>
                  <a:lnTo>
                    <a:pt x="503" y="483"/>
                  </a:lnTo>
                  <a:lnTo>
                    <a:pt x="491" y="471"/>
                  </a:lnTo>
                  <a:lnTo>
                    <a:pt x="461" y="480"/>
                  </a:lnTo>
                  <a:lnTo>
                    <a:pt x="422" y="489"/>
                  </a:lnTo>
                  <a:lnTo>
                    <a:pt x="356" y="420"/>
                  </a:lnTo>
                  <a:lnTo>
                    <a:pt x="439" y="439"/>
                  </a:lnTo>
                  <a:lnTo>
                    <a:pt x="557" y="456"/>
                  </a:lnTo>
                  <a:lnTo>
                    <a:pt x="560" y="426"/>
                  </a:lnTo>
                  <a:lnTo>
                    <a:pt x="468" y="373"/>
                  </a:lnTo>
                  <a:lnTo>
                    <a:pt x="446" y="387"/>
                  </a:lnTo>
                  <a:lnTo>
                    <a:pt x="446" y="381"/>
                  </a:lnTo>
                  <a:lnTo>
                    <a:pt x="419" y="372"/>
                  </a:lnTo>
                  <a:lnTo>
                    <a:pt x="416" y="306"/>
                  </a:lnTo>
                  <a:lnTo>
                    <a:pt x="439" y="343"/>
                  </a:lnTo>
                  <a:lnTo>
                    <a:pt x="461" y="336"/>
                  </a:lnTo>
                  <a:lnTo>
                    <a:pt x="557" y="363"/>
                  </a:lnTo>
                  <a:lnTo>
                    <a:pt x="620" y="387"/>
                  </a:lnTo>
                  <a:lnTo>
                    <a:pt x="614" y="360"/>
                  </a:lnTo>
                  <a:lnTo>
                    <a:pt x="617" y="315"/>
                  </a:lnTo>
                  <a:lnTo>
                    <a:pt x="512" y="234"/>
                  </a:lnTo>
                  <a:lnTo>
                    <a:pt x="534" y="241"/>
                  </a:lnTo>
                  <a:lnTo>
                    <a:pt x="556" y="241"/>
                  </a:lnTo>
                  <a:lnTo>
                    <a:pt x="599" y="270"/>
                  </a:lnTo>
                  <a:lnTo>
                    <a:pt x="614" y="197"/>
                  </a:lnTo>
                  <a:lnTo>
                    <a:pt x="622" y="175"/>
                  </a:lnTo>
                  <a:lnTo>
                    <a:pt x="622" y="153"/>
                  </a:lnTo>
                  <a:lnTo>
                    <a:pt x="614" y="131"/>
                  </a:lnTo>
                  <a:lnTo>
                    <a:pt x="614" y="109"/>
                  </a:lnTo>
                  <a:lnTo>
                    <a:pt x="622" y="87"/>
                  </a:lnTo>
                  <a:lnTo>
                    <a:pt x="622" y="65"/>
                  </a:lnTo>
                  <a:lnTo>
                    <a:pt x="622" y="43"/>
                  </a:lnTo>
                  <a:lnTo>
                    <a:pt x="622" y="22"/>
                  </a:lnTo>
                  <a:lnTo>
                    <a:pt x="622" y="0"/>
                  </a:lnTo>
                  <a:lnTo>
                    <a:pt x="644" y="14"/>
                  </a:lnTo>
                  <a:lnTo>
                    <a:pt x="644" y="36"/>
                  </a:lnTo>
                  <a:lnTo>
                    <a:pt x="651" y="58"/>
                  </a:lnTo>
                  <a:lnTo>
                    <a:pt x="651" y="80"/>
                  </a:lnTo>
                  <a:lnTo>
                    <a:pt x="651" y="102"/>
                  </a:lnTo>
                  <a:lnTo>
                    <a:pt x="658" y="124"/>
                  </a:lnTo>
                  <a:lnTo>
                    <a:pt x="665" y="146"/>
                  </a:lnTo>
                  <a:lnTo>
                    <a:pt x="665" y="168"/>
                  </a:lnTo>
                  <a:lnTo>
                    <a:pt x="665" y="190"/>
                  </a:lnTo>
                  <a:lnTo>
                    <a:pt x="658" y="212"/>
                  </a:lnTo>
                  <a:lnTo>
                    <a:pt x="680" y="212"/>
                  </a:lnTo>
                  <a:lnTo>
                    <a:pt x="695" y="190"/>
                  </a:lnTo>
                  <a:lnTo>
                    <a:pt x="709" y="168"/>
                  </a:lnTo>
                  <a:lnTo>
                    <a:pt x="731" y="153"/>
                  </a:lnTo>
                  <a:lnTo>
                    <a:pt x="753" y="146"/>
                  </a:lnTo>
                  <a:lnTo>
                    <a:pt x="739" y="168"/>
                  </a:lnTo>
                  <a:lnTo>
                    <a:pt x="724" y="197"/>
                  </a:lnTo>
                  <a:lnTo>
                    <a:pt x="709" y="219"/>
                  </a:lnTo>
                  <a:lnTo>
                    <a:pt x="695" y="241"/>
                  </a:lnTo>
                  <a:lnTo>
                    <a:pt x="717" y="241"/>
                  </a:lnTo>
                  <a:lnTo>
                    <a:pt x="739" y="234"/>
                  </a:lnTo>
                  <a:lnTo>
                    <a:pt x="761" y="226"/>
                  </a:lnTo>
                  <a:lnTo>
                    <a:pt x="783" y="219"/>
                  </a:lnTo>
                  <a:lnTo>
                    <a:pt x="804" y="212"/>
                  </a:lnTo>
                  <a:lnTo>
                    <a:pt x="826" y="204"/>
                  </a:lnTo>
                  <a:lnTo>
                    <a:pt x="812" y="234"/>
                  </a:lnTo>
                  <a:lnTo>
                    <a:pt x="790" y="256"/>
                  </a:lnTo>
                  <a:lnTo>
                    <a:pt x="775" y="278"/>
                  </a:lnTo>
                  <a:lnTo>
                    <a:pt x="753" y="292"/>
                  </a:lnTo>
                  <a:lnTo>
                    <a:pt x="731" y="307"/>
                  </a:lnTo>
                  <a:lnTo>
                    <a:pt x="731" y="329"/>
                  </a:lnTo>
                  <a:lnTo>
                    <a:pt x="753" y="329"/>
                  </a:lnTo>
                  <a:lnTo>
                    <a:pt x="775" y="329"/>
                  </a:lnTo>
                  <a:lnTo>
                    <a:pt x="797" y="322"/>
                  </a:lnTo>
                  <a:lnTo>
                    <a:pt x="790" y="351"/>
                  </a:lnTo>
                  <a:lnTo>
                    <a:pt x="768" y="358"/>
                  </a:lnTo>
                  <a:lnTo>
                    <a:pt x="746" y="373"/>
                  </a:lnTo>
                  <a:lnTo>
                    <a:pt x="724" y="387"/>
                  </a:lnTo>
                  <a:lnTo>
                    <a:pt x="702" y="395"/>
                  </a:lnTo>
                  <a:lnTo>
                    <a:pt x="731" y="402"/>
                  </a:lnTo>
                  <a:lnTo>
                    <a:pt x="753" y="395"/>
                  </a:lnTo>
                  <a:lnTo>
                    <a:pt x="790" y="395"/>
                  </a:lnTo>
                  <a:lnTo>
                    <a:pt x="812" y="387"/>
                  </a:lnTo>
                  <a:lnTo>
                    <a:pt x="848" y="380"/>
                  </a:lnTo>
                  <a:lnTo>
                    <a:pt x="870" y="380"/>
                  </a:lnTo>
                  <a:lnTo>
                    <a:pt x="900" y="373"/>
                  </a:lnTo>
                  <a:lnTo>
                    <a:pt x="922" y="365"/>
                  </a:lnTo>
                  <a:lnTo>
                    <a:pt x="943" y="358"/>
                  </a:lnTo>
                  <a:lnTo>
                    <a:pt x="965" y="358"/>
                  </a:lnTo>
                  <a:lnTo>
                    <a:pt x="943" y="373"/>
                  </a:lnTo>
                  <a:lnTo>
                    <a:pt x="914" y="387"/>
                  </a:lnTo>
                  <a:lnTo>
                    <a:pt x="892" y="402"/>
                  </a:lnTo>
                  <a:lnTo>
                    <a:pt x="870" y="417"/>
                  </a:lnTo>
                  <a:lnTo>
                    <a:pt x="841" y="417"/>
                  </a:lnTo>
                  <a:lnTo>
                    <a:pt x="812" y="431"/>
                  </a:lnTo>
                  <a:lnTo>
                    <a:pt x="790" y="439"/>
                  </a:lnTo>
                  <a:lnTo>
                    <a:pt x="768" y="453"/>
                  </a:lnTo>
                  <a:lnTo>
                    <a:pt x="739" y="453"/>
                  </a:lnTo>
                  <a:lnTo>
                    <a:pt x="717" y="461"/>
                  </a:lnTo>
                  <a:lnTo>
                    <a:pt x="739" y="461"/>
                  </a:lnTo>
                  <a:lnTo>
                    <a:pt x="761" y="461"/>
                  </a:lnTo>
                  <a:lnTo>
                    <a:pt x="783" y="461"/>
                  </a:lnTo>
                  <a:lnTo>
                    <a:pt x="812" y="453"/>
                  </a:lnTo>
                  <a:lnTo>
                    <a:pt x="841" y="453"/>
                  </a:lnTo>
                  <a:lnTo>
                    <a:pt x="863" y="446"/>
                  </a:lnTo>
                  <a:lnTo>
                    <a:pt x="892" y="439"/>
                  </a:lnTo>
                  <a:lnTo>
                    <a:pt x="878" y="461"/>
                  </a:lnTo>
                  <a:lnTo>
                    <a:pt x="856" y="468"/>
                  </a:lnTo>
                  <a:lnTo>
                    <a:pt x="834" y="490"/>
                  </a:lnTo>
                  <a:lnTo>
                    <a:pt x="812" y="504"/>
                  </a:lnTo>
                  <a:lnTo>
                    <a:pt x="790" y="519"/>
                  </a:lnTo>
                  <a:lnTo>
                    <a:pt x="768" y="526"/>
                  </a:lnTo>
                  <a:lnTo>
                    <a:pt x="746" y="541"/>
                  </a:lnTo>
                  <a:lnTo>
                    <a:pt x="768" y="556"/>
                  </a:lnTo>
                  <a:lnTo>
                    <a:pt x="790" y="556"/>
                  </a:lnTo>
                  <a:lnTo>
                    <a:pt x="819" y="548"/>
                  </a:lnTo>
                  <a:lnTo>
                    <a:pt x="841" y="548"/>
                  </a:lnTo>
                  <a:lnTo>
                    <a:pt x="870" y="541"/>
                  </a:lnTo>
                  <a:lnTo>
                    <a:pt x="892" y="541"/>
                  </a:lnTo>
                  <a:lnTo>
                    <a:pt x="914" y="541"/>
                  </a:lnTo>
                  <a:lnTo>
                    <a:pt x="936" y="534"/>
                  </a:lnTo>
                  <a:lnTo>
                    <a:pt x="958" y="534"/>
                  </a:lnTo>
                  <a:lnTo>
                    <a:pt x="980" y="534"/>
                  </a:lnTo>
                  <a:lnTo>
                    <a:pt x="1002" y="526"/>
                  </a:lnTo>
                  <a:lnTo>
                    <a:pt x="1024" y="526"/>
                  </a:lnTo>
                  <a:lnTo>
                    <a:pt x="1046" y="526"/>
                  </a:lnTo>
                  <a:lnTo>
                    <a:pt x="1024" y="541"/>
                  </a:lnTo>
                  <a:lnTo>
                    <a:pt x="1017" y="563"/>
                  </a:lnTo>
                  <a:lnTo>
                    <a:pt x="995" y="578"/>
                  </a:lnTo>
                  <a:lnTo>
                    <a:pt x="965" y="585"/>
                  </a:lnTo>
                  <a:lnTo>
                    <a:pt x="943" y="592"/>
                  </a:lnTo>
                  <a:lnTo>
                    <a:pt x="922" y="607"/>
                  </a:lnTo>
                  <a:lnTo>
                    <a:pt x="900" y="614"/>
                  </a:lnTo>
                  <a:lnTo>
                    <a:pt x="878" y="614"/>
                  </a:lnTo>
                  <a:lnTo>
                    <a:pt x="848" y="614"/>
                  </a:lnTo>
                  <a:lnTo>
                    <a:pt x="826" y="614"/>
                  </a:lnTo>
                  <a:lnTo>
                    <a:pt x="804" y="622"/>
                  </a:lnTo>
                  <a:lnTo>
                    <a:pt x="783" y="629"/>
                  </a:lnTo>
                  <a:lnTo>
                    <a:pt x="804" y="636"/>
                  </a:lnTo>
                  <a:lnTo>
                    <a:pt x="826" y="644"/>
                  </a:lnTo>
                  <a:lnTo>
                    <a:pt x="856" y="651"/>
                  </a:lnTo>
                  <a:lnTo>
                    <a:pt x="819" y="664"/>
                  </a:lnTo>
                  <a:lnTo>
                    <a:pt x="878" y="658"/>
                  </a:lnTo>
                  <a:lnTo>
                    <a:pt x="907" y="658"/>
                  </a:lnTo>
                  <a:lnTo>
                    <a:pt x="864" y="670"/>
                  </a:lnTo>
                  <a:lnTo>
                    <a:pt x="936" y="658"/>
                  </a:lnTo>
                  <a:lnTo>
                    <a:pt x="965" y="658"/>
                  </a:lnTo>
                  <a:lnTo>
                    <a:pt x="995" y="651"/>
                  </a:lnTo>
                  <a:lnTo>
                    <a:pt x="1017" y="651"/>
                  </a:lnTo>
                  <a:lnTo>
                    <a:pt x="1039" y="651"/>
                  </a:lnTo>
                  <a:lnTo>
                    <a:pt x="1009" y="673"/>
                  </a:lnTo>
                  <a:lnTo>
                    <a:pt x="987" y="695"/>
                  </a:lnTo>
                  <a:lnTo>
                    <a:pt x="965" y="702"/>
                  </a:lnTo>
                  <a:lnTo>
                    <a:pt x="943" y="702"/>
                  </a:lnTo>
                  <a:lnTo>
                    <a:pt x="907" y="709"/>
                  </a:lnTo>
                  <a:lnTo>
                    <a:pt x="885" y="717"/>
                  </a:lnTo>
                  <a:lnTo>
                    <a:pt x="863" y="717"/>
                  </a:lnTo>
                  <a:lnTo>
                    <a:pt x="841" y="731"/>
                  </a:lnTo>
                  <a:lnTo>
                    <a:pt x="870" y="731"/>
                  </a:lnTo>
                  <a:lnTo>
                    <a:pt x="892" y="724"/>
                  </a:lnTo>
                  <a:lnTo>
                    <a:pt x="914" y="724"/>
                  </a:lnTo>
                  <a:lnTo>
                    <a:pt x="943" y="724"/>
                  </a:lnTo>
                  <a:lnTo>
                    <a:pt x="929" y="746"/>
                  </a:lnTo>
                  <a:lnTo>
                    <a:pt x="876" y="759"/>
                  </a:lnTo>
                  <a:lnTo>
                    <a:pt x="885" y="768"/>
                  </a:lnTo>
                  <a:lnTo>
                    <a:pt x="863" y="775"/>
                  </a:lnTo>
                  <a:lnTo>
                    <a:pt x="794" y="771"/>
                  </a:lnTo>
                  <a:lnTo>
                    <a:pt x="841" y="783"/>
                  </a:lnTo>
                  <a:lnTo>
                    <a:pt x="819" y="790"/>
                  </a:lnTo>
                  <a:lnTo>
                    <a:pt x="797" y="797"/>
                  </a:lnTo>
                  <a:lnTo>
                    <a:pt x="819" y="805"/>
                  </a:lnTo>
                  <a:lnTo>
                    <a:pt x="841" y="805"/>
                  </a:lnTo>
                  <a:lnTo>
                    <a:pt x="915" y="798"/>
                  </a:lnTo>
                  <a:lnTo>
                    <a:pt x="899" y="817"/>
                  </a:lnTo>
                  <a:lnTo>
                    <a:pt x="848" y="834"/>
                  </a:lnTo>
                  <a:lnTo>
                    <a:pt x="912" y="852"/>
                  </a:lnTo>
                  <a:lnTo>
                    <a:pt x="747" y="834"/>
                  </a:lnTo>
                  <a:lnTo>
                    <a:pt x="775" y="870"/>
                  </a:lnTo>
                  <a:lnTo>
                    <a:pt x="863" y="910"/>
                  </a:lnTo>
                  <a:lnTo>
                    <a:pt x="791" y="922"/>
                  </a:lnTo>
                  <a:lnTo>
                    <a:pt x="739" y="936"/>
                  </a:lnTo>
                  <a:lnTo>
                    <a:pt x="761" y="929"/>
                  </a:lnTo>
                  <a:lnTo>
                    <a:pt x="812" y="929"/>
                  </a:lnTo>
                  <a:lnTo>
                    <a:pt x="834" y="929"/>
                  </a:lnTo>
                  <a:lnTo>
                    <a:pt x="900" y="937"/>
                  </a:lnTo>
                  <a:lnTo>
                    <a:pt x="948" y="936"/>
                  </a:lnTo>
                  <a:lnTo>
                    <a:pt x="1014" y="889"/>
                  </a:lnTo>
                  <a:lnTo>
                    <a:pt x="993" y="921"/>
                  </a:lnTo>
                  <a:lnTo>
                    <a:pt x="1073" y="879"/>
                  </a:lnTo>
                  <a:lnTo>
                    <a:pt x="1034" y="918"/>
                  </a:lnTo>
                  <a:lnTo>
                    <a:pt x="1112" y="900"/>
                  </a:lnTo>
                  <a:lnTo>
                    <a:pt x="1134" y="892"/>
                  </a:lnTo>
                  <a:lnTo>
                    <a:pt x="1156" y="885"/>
                  </a:lnTo>
                  <a:lnTo>
                    <a:pt x="1134" y="900"/>
                  </a:lnTo>
                  <a:lnTo>
                    <a:pt x="1079" y="930"/>
                  </a:lnTo>
                  <a:lnTo>
                    <a:pt x="1106" y="940"/>
                  </a:lnTo>
                  <a:lnTo>
                    <a:pt x="1046" y="944"/>
                  </a:lnTo>
                  <a:lnTo>
                    <a:pt x="1005" y="954"/>
                  </a:lnTo>
                  <a:lnTo>
                    <a:pt x="1056" y="979"/>
                  </a:lnTo>
                  <a:lnTo>
                    <a:pt x="973" y="966"/>
                  </a:lnTo>
                  <a:lnTo>
                    <a:pt x="943" y="973"/>
                  </a:lnTo>
                  <a:lnTo>
                    <a:pt x="954" y="985"/>
                  </a:lnTo>
                  <a:lnTo>
                    <a:pt x="948" y="991"/>
                  </a:lnTo>
                  <a:lnTo>
                    <a:pt x="892" y="987"/>
                  </a:lnTo>
                  <a:lnTo>
                    <a:pt x="834" y="995"/>
                  </a:lnTo>
                  <a:lnTo>
                    <a:pt x="790" y="1002"/>
                  </a:lnTo>
                  <a:lnTo>
                    <a:pt x="826" y="1009"/>
                  </a:lnTo>
                  <a:lnTo>
                    <a:pt x="848" y="1009"/>
                  </a:lnTo>
                  <a:lnTo>
                    <a:pt x="878" y="1017"/>
                  </a:lnTo>
                  <a:lnTo>
                    <a:pt x="900" y="1017"/>
                  </a:lnTo>
                  <a:lnTo>
                    <a:pt x="943" y="1017"/>
                  </a:lnTo>
                  <a:lnTo>
                    <a:pt x="973" y="1009"/>
                  </a:lnTo>
                  <a:lnTo>
                    <a:pt x="1009" y="1009"/>
                  </a:lnTo>
                  <a:lnTo>
                    <a:pt x="1039" y="1009"/>
                  </a:lnTo>
                  <a:lnTo>
                    <a:pt x="1061" y="1009"/>
                  </a:lnTo>
                  <a:lnTo>
                    <a:pt x="1082" y="1009"/>
                  </a:lnTo>
                  <a:lnTo>
                    <a:pt x="1104" y="1009"/>
                  </a:lnTo>
                  <a:lnTo>
                    <a:pt x="1082" y="1024"/>
                  </a:lnTo>
                  <a:lnTo>
                    <a:pt x="1061" y="1039"/>
                  </a:lnTo>
                  <a:lnTo>
                    <a:pt x="1031" y="1046"/>
                  </a:lnTo>
                  <a:lnTo>
                    <a:pt x="1009" y="1053"/>
                  </a:lnTo>
                  <a:lnTo>
                    <a:pt x="973" y="1068"/>
                  </a:lnTo>
                  <a:lnTo>
                    <a:pt x="943" y="1075"/>
                  </a:lnTo>
                  <a:lnTo>
                    <a:pt x="922" y="1083"/>
                  </a:lnTo>
                  <a:lnTo>
                    <a:pt x="900" y="1083"/>
                  </a:lnTo>
                  <a:lnTo>
                    <a:pt x="870" y="1083"/>
                  </a:lnTo>
                  <a:lnTo>
                    <a:pt x="848" y="1090"/>
                  </a:lnTo>
                  <a:lnTo>
                    <a:pt x="819" y="1090"/>
                  </a:lnTo>
                  <a:lnTo>
                    <a:pt x="797" y="1090"/>
                  </a:lnTo>
                  <a:lnTo>
                    <a:pt x="819" y="1105"/>
                  </a:lnTo>
                  <a:lnTo>
                    <a:pt x="870" y="1112"/>
                  </a:lnTo>
                  <a:lnTo>
                    <a:pt x="914" y="1112"/>
                  </a:lnTo>
                  <a:lnTo>
                    <a:pt x="936" y="1119"/>
                  </a:lnTo>
                  <a:lnTo>
                    <a:pt x="973" y="1119"/>
                  </a:lnTo>
                  <a:lnTo>
                    <a:pt x="969" y="1131"/>
                  </a:lnTo>
                  <a:lnTo>
                    <a:pt x="1017" y="1119"/>
                  </a:lnTo>
                  <a:lnTo>
                    <a:pt x="1025" y="1134"/>
                  </a:lnTo>
                  <a:lnTo>
                    <a:pt x="1075" y="1119"/>
                  </a:lnTo>
                  <a:lnTo>
                    <a:pt x="1097" y="1119"/>
                  </a:lnTo>
                  <a:lnTo>
                    <a:pt x="1082" y="1133"/>
                  </a:lnTo>
                  <a:lnTo>
                    <a:pt x="1119" y="1119"/>
                  </a:lnTo>
                  <a:lnTo>
                    <a:pt x="1151" y="1110"/>
                  </a:lnTo>
                  <a:lnTo>
                    <a:pt x="1119" y="1148"/>
                  </a:lnTo>
                  <a:lnTo>
                    <a:pt x="1086" y="1151"/>
                  </a:lnTo>
                  <a:lnTo>
                    <a:pt x="1050" y="1160"/>
                  </a:lnTo>
                  <a:lnTo>
                    <a:pt x="1046" y="1192"/>
                  </a:lnTo>
                  <a:lnTo>
                    <a:pt x="1019" y="1176"/>
                  </a:lnTo>
                  <a:lnTo>
                    <a:pt x="990" y="1185"/>
                  </a:lnTo>
                  <a:lnTo>
                    <a:pt x="973" y="1214"/>
                  </a:lnTo>
                  <a:lnTo>
                    <a:pt x="956" y="1173"/>
                  </a:lnTo>
                  <a:lnTo>
                    <a:pt x="885" y="1222"/>
                  </a:lnTo>
                  <a:lnTo>
                    <a:pt x="863" y="1214"/>
                  </a:lnTo>
                  <a:lnTo>
                    <a:pt x="828" y="1181"/>
                  </a:lnTo>
                  <a:lnTo>
                    <a:pt x="834" y="1200"/>
                  </a:lnTo>
                  <a:lnTo>
                    <a:pt x="812" y="1192"/>
                  </a:lnTo>
                  <a:lnTo>
                    <a:pt x="790" y="1185"/>
                  </a:lnTo>
                  <a:lnTo>
                    <a:pt x="768" y="1178"/>
                  </a:lnTo>
                  <a:lnTo>
                    <a:pt x="746" y="1178"/>
                  </a:lnTo>
                  <a:lnTo>
                    <a:pt x="768" y="1192"/>
                  </a:lnTo>
                  <a:lnTo>
                    <a:pt x="790" y="1200"/>
                  </a:lnTo>
                  <a:lnTo>
                    <a:pt x="834" y="1207"/>
                  </a:lnTo>
                  <a:lnTo>
                    <a:pt x="863" y="1214"/>
                  </a:lnTo>
                  <a:lnTo>
                    <a:pt x="951" y="1229"/>
                  </a:lnTo>
                  <a:lnTo>
                    <a:pt x="947" y="1252"/>
                  </a:lnTo>
                  <a:lnTo>
                    <a:pt x="1051" y="1240"/>
                  </a:lnTo>
                  <a:lnTo>
                    <a:pt x="974" y="1262"/>
                  </a:lnTo>
                  <a:lnTo>
                    <a:pt x="1041" y="1274"/>
                  </a:lnTo>
                  <a:lnTo>
                    <a:pt x="1133" y="1252"/>
                  </a:lnTo>
                  <a:lnTo>
                    <a:pt x="1083" y="1284"/>
                  </a:lnTo>
                  <a:lnTo>
                    <a:pt x="1148" y="1288"/>
                  </a:lnTo>
                  <a:lnTo>
                    <a:pt x="1170" y="1295"/>
                  </a:lnTo>
                  <a:lnTo>
                    <a:pt x="1214" y="1302"/>
                  </a:lnTo>
                  <a:lnTo>
                    <a:pt x="1265" y="1324"/>
                  </a:lnTo>
                  <a:lnTo>
                    <a:pt x="1243" y="1324"/>
                  </a:lnTo>
                  <a:lnTo>
                    <a:pt x="1214" y="1317"/>
                  </a:lnTo>
                  <a:lnTo>
                    <a:pt x="1178" y="1317"/>
                  </a:lnTo>
                  <a:lnTo>
                    <a:pt x="1141" y="1317"/>
                  </a:lnTo>
                  <a:lnTo>
                    <a:pt x="1152" y="1345"/>
                  </a:lnTo>
                  <a:lnTo>
                    <a:pt x="1097" y="1309"/>
                  </a:lnTo>
                  <a:lnTo>
                    <a:pt x="1086" y="1325"/>
                  </a:lnTo>
                  <a:lnTo>
                    <a:pt x="1061" y="1309"/>
                  </a:lnTo>
                  <a:lnTo>
                    <a:pt x="1031" y="1309"/>
                  </a:lnTo>
                  <a:lnTo>
                    <a:pt x="1069" y="1362"/>
                  </a:lnTo>
                  <a:lnTo>
                    <a:pt x="1023" y="1330"/>
                  </a:lnTo>
                  <a:lnTo>
                    <a:pt x="945" y="1288"/>
                  </a:lnTo>
                  <a:lnTo>
                    <a:pt x="893" y="1290"/>
                  </a:lnTo>
                  <a:lnTo>
                    <a:pt x="879" y="1259"/>
                  </a:lnTo>
                  <a:lnTo>
                    <a:pt x="866" y="1265"/>
                  </a:lnTo>
                  <a:lnTo>
                    <a:pt x="806" y="1260"/>
                  </a:lnTo>
                  <a:lnTo>
                    <a:pt x="929" y="1321"/>
                  </a:lnTo>
                  <a:lnTo>
                    <a:pt x="863" y="1339"/>
                  </a:lnTo>
                  <a:lnTo>
                    <a:pt x="986" y="1329"/>
                  </a:lnTo>
                  <a:lnTo>
                    <a:pt x="948" y="1350"/>
                  </a:lnTo>
                  <a:lnTo>
                    <a:pt x="922" y="1361"/>
                  </a:lnTo>
                  <a:lnTo>
                    <a:pt x="981" y="1362"/>
                  </a:lnTo>
                  <a:lnTo>
                    <a:pt x="1049" y="1396"/>
                  </a:lnTo>
                  <a:lnTo>
                    <a:pt x="1143" y="1387"/>
                  </a:lnTo>
                  <a:lnTo>
                    <a:pt x="1090" y="1412"/>
                  </a:lnTo>
                  <a:lnTo>
                    <a:pt x="1103" y="1411"/>
                  </a:lnTo>
                  <a:lnTo>
                    <a:pt x="1112" y="1412"/>
                  </a:lnTo>
                  <a:lnTo>
                    <a:pt x="1141" y="1419"/>
                  </a:lnTo>
                  <a:lnTo>
                    <a:pt x="1199" y="1412"/>
                  </a:lnTo>
                  <a:lnTo>
                    <a:pt x="1170" y="1419"/>
                  </a:lnTo>
                  <a:lnTo>
                    <a:pt x="1192" y="1427"/>
                  </a:lnTo>
                  <a:lnTo>
                    <a:pt x="1214" y="1427"/>
                  </a:lnTo>
                  <a:lnTo>
                    <a:pt x="1220" y="1441"/>
                  </a:lnTo>
                  <a:lnTo>
                    <a:pt x="1273" y="1441"/>
                  </a:lnTo>
                  <a:lnTo>
                    <a:pt x="1247" y="1451"/>
                  </a:lnTo>
                  <a:lnTo>
                    <a:pt x="1317" y="1463"/>
                  </a:lnTo>
                  <a:lnTo>
                    <a:pt x="1295" y="1470"/>
                  </a:lnTo>
                  <a:lnTo>
                    <a:pt x="1265" y="1470"/>
                  </a:lnTo>
                  <a:lnTo>
                    <a:pt x="1236" y="1470"/>
                  </a:lnTo>
                  <a:lnTo>
                    <a:pt x="1207" y="1456"/>
                  </a:lnTo>
                  <a:lnTo>
                    <a:pt x="1185" y="1448"/>
                  </a:lnTo>
                  <a:lnTo>
                    <a:pt x="1156" y="1441"/>
                  </a:lnTo>
                  <a:lnTo>
                    <a:pt x="1119" y="1434"/>
                  </a:lnTo>
                  <a:lnTo>
                    <a:pt x="1082" y="1427"/>
                  </a:lnTo>
                  <a:lnTo>
                    <a:pt x="1046" y="1419"/>
                  </a:lnTo>
                  <a:lnTo>
                    <a:pt x="1017" y="1412"/>
                  </a:lnTo>
                  <a:lnTo>
                    <a:pt x="980" y="1412"/>
                  </a:lnTo>
                  <a:lnTo>
                    <a:pt x="936" y="1405"/>
                  </a:lnTo>
                  <a:lnTo>
                    <a:pt x="907" y="1397"/>
                  </a:lnTo>
                  <a:lnTo>
                    <a:pt x="885" y="1390"/>
                  </a:lnTo>
                  <a:lnTo>
                    <a:pt x="863" y="1390"/>
                  </a:lnTo>
                  <a:lnTo>
                    <a:pt x="900" y="1405"/>
                  </a:lnTo>
                  <a:lnTo>
                    <a:pt x="922" y="1419"/>
                  </a:lnTo>
                  <a:lnTo>
                    <a:pt x="967" y="1422"/>
                  </a:lnTo>
                  <a:lnTo>
                    <a:pt x="943" y="1442"/>
                  </a:lnTo>
                  <a:lnTo>
                    <a:pt x="1017" y="1450"/>
                  </a:lnTo>
                  <a:lnTo>
                    <a:pt x="1053" y="1470"/>
                  </a:lnTo>
                  <a:lnTo>
                    <a:pt x="1090" y="1478"/>
                  </a:lnTo>
                  <a:lnTo>
                    <a:pt x="1127" y="1494"/>
                  </a:lnTo>
                  <a:lnTo>
                    <a:pt x="1141" y="1492"/>
                  </a:lnTo>
                  <a:lnTo>
                    <a:pt x="1170" y="1500"/>
                  </a:lnTo>
                  <a:lnTo>
                    <a:pt x="1207" y="1507"/>
                  </a:lnTo>
                  <a:lnTo>
                    <a:pt x="1258" y="1522"/>
                  </a:lnTo>
                  <a:lnTo>
                    <a:pt x="1287" y="1529"/>
                  </a:lnTo>
                  <a:lnTo>
                    <a:pt x="1317" y="1536"/>
                  </a:lnTo>
                  <a:lnTo>
                    <a:pt x="1283" y="1546"/>
                  </a:lnTo>
                  <a:lnTo>
                    <a:pt x="1197" y="1528"/>
                  </a:lnTo>
                  <a:lnTo>
                    <a:pt x="1229" y="1558"/>
                  </a:lnTo>
                  <a:lnTo>
                    <a:pt x="1149" y="1524"/>
                  </a:lnTo>
                  <a:lnTo>
                    <a:pt x="1181" y="1558"/>
                  </a:lnTo>
                  <a:lnTo>
                    <a:pt x="1079" y="1532"/>
                  </a:lnTo>
                  <a:lnTo>
                    <a:pt x="1095" y="1574"/>
                  </a:lnTo>
                  <a:lnTo>
                    <a:pt x="1017" y="1510"/>
                  </a:lnTo>
                  <a:lnTo>
                    <a:pt x="1015" y="1550"/>
                  </a:lnTo>
                  <a:lnTo>
                    <a:pt x="971" y="1502"/>
                  </a:lnTo>
                  <a:lnTo>
                    <a:pt x="965" y="1536"/>
                  </a:lnTo>
                  <a:lnTo>
                    <a:pt x="985" y="1552"/>
                  </a:lnTo>
                  <a:lnTo>
                    <a:pt x="1017" y="1551"/>
                  </a:lnTo>
                  <a:lnTo>
                    <a:pt x="1021" y="1576"/>
                  </a:lnTo>
                  <a:lnTo>
                    <a:pt x="1075" y="1573"/>
                  </a:lnTo>
                  <a:lnTo>
                    <a:pt x="1112" y="1588"/>
                  </a:lnTo>
                  <a:lnTo>
                    <a:pt x="1148" y="1595"/>
                  </a:lnTo>
                  <a:lnTo>
                    <a:pt x="1285" y="1590"/>
                  </a:lnTo>
                  <a:lnTo>
                    <a:pt x="1227" y="1612"/>
                  </a:lnTo>
                  <a:lnTo>
                    <a:pt x="1317" y="1639"/>
                  </a:lnTo>
                  <a:lnTo>
                    <a:pt x="1346" y="1639"/>
                  </a:lnTo>
                  <a:lnTo>
                    <a:pt x="1375" y="1646"/>
                  </a:lnTo>
                  <a:lnTo>
                    <a:pt x="1404" y="1653"/>
                  </a:lnTo>
                  <a:lnTo>
                    <a:pt x="1426" y="1653"/>
                  </a:lnTo>
                  <a:lnTo>
                    <a:pt x="1390" y="1661"/>
                  </a:lnTo>
                  <a:lnTo>
                    <a:pt x="1321" y="1662"/>
                  </a:lnTo>
                  <a:lnTo>
                    <a:pt x="1403" y="1694"/>
                  </a:lnTo>
                  <a:lnTo>
                    <a:pt x="1280" y="1675"/>
                  </a:lnTo>
                  <a:lnTo>
                    <a:pt x="1285" y="1706"/>
                  </a:lnTo>
                  <a:lnTo>
                    <a:pt x="1258" y="1675"/>
                  </a:lnTo>
                  <a:lnTo>
                    <a:pt x="1187" y="1659"/>
                  </a:lnTo>
                  <a:lnTo>
                    <a:pt x="1214" y="1675"/>
                  </a:lnTo>
                  <a:lnTo>
                    <a:pt x="1221" y="1700"/>
                  </a:lnTo>
                  <a:lnTo>
                    <a:pt x="1148" y="1656"/>
                  </a:lnTo>
                  <a:lnTo>
                    <a:pt x="1191" y="1706"/>
                  </a:lnTo>
                  <a:lnTo>
                    <a:pt x="1129" y="1696"/>
                  </a:lnTo>
                  <a:lnTo>
                    <a:pt x="1067" y="1629"/>
                  </a:lnTo>
                  <a:lnTo>
                    <a:pt x="1075" y="1661"/>
                  </a:lnTo>
                  <a:lnTo>
                    <a:pt x="1046" y="1653"/>
                  </a:lnTo>
                  <a:lnTo>
                    <a:pt x="995" y="1646"/>
                  </a:lnTo>
                  <a:lnTo>
                    <a:pt x="923" y="1626"/>
                  </a:lnTo>
                  <a:lnTo>
                    <a:pt x="965" y="1653"/>
                  </a:lnTo>
                  <a:lnTo>
                    <a:pt x="987" y="1661"/>
                  </a:lnTo>
                  <a:lnTo>
                    <a:pt x="1024" y="1675"/>
                  </a:lnTo>
                  <a:lnTo>
                    <a:pt x="1061" y="1683"/>
                  </a:lnTo>
                  <a:lnTo>
                    <a:pt x="1112" y="1697"/>
                  </a:lnTo>
                  <a:lnTo>
                    <a:pt x="1148" y="1712"/>
                  </a:lnTo>
                  <a:lnTo>
                    <a:pt x="1200" y="1727"/>
                  </a:lnTo>
                  <a:lnTo>
                    <a:pt x="1229" y="1734"/>
                  </a:lnTo>
                  <a:lnTo>
                    <a:pt x="1251" y="1734"/>
                  </a:lnTo>
                  <a:lnTo>
                    <a:pt x="1273" y="1741"/>
                  </a:lnTo>
                  <a:lnTo>
                    <a:pt x="1309" y="1741"/>
                  </a:lnTo>
                  <a:lnTo>
                    <a:pt x="1331" y="1749"/>
                  </a:lnTo>
                  <a:lnTo>
                    <a:pt x="1302" y="1763"/>
                  </a:lnTo>
                  <a:lnTo>
                    <a:pt x="1280" y="1770"/>
                  </a:lnTo>
                  <a:lnTo>
                    <a:pt x="1251" y="1785"/>
                  </a:lnTo>
                  <a:lnTo>
                    <a:pt x="1229" y="1785"/>
                  </a:lnTo>
                  <a:lnTo>
                    <a:pt x="1200" y="1785"/>
                  </a:lnTo>
                  <a:lnTo>
                    <a:pt x="1133" y="1770"/>
                  </a:lnTo>
                  <a:lnTo>
                    <a:pt x="1119" y="1778"/>
                  </a:lnTo>
                  <a:lnTo>
                    <a:pt x="1076" y="1749"/>
                  </a:lnTo>
                  <a:lnTo>
                    <a:pt x="1039" y="1756"/>
                  </a:lnTo>
                  <a:lnTo>
                    <a:pt x="965" y="1716"/>
                  </a:lnTo>
                  <a:lnTo>
                    <a:pt x="980" y="1741"/>
                  </a:lnTo>
                  <a:lnTo>
                    <a:pt x="905" y="1743"/>
                  </a:lnTo>
                  <a:lnTo>
                    <a:pt x="1061" y="1779"/>
                  </a:lnTo>
                  <a:lnTo>
                    <a:pt x="1068" y="1807"/>
                  </a:lnTo>
                  <a:lnTo>
                    <a:pt x="1145" y="1791"/>
                  </a:lnTo>
                  <a:lnTo>
                    <a:pt x="1141" y="1822"/>
                  </a:lnTo>
                  <a:lnTo>
                    <a:pt x="1187" y="1827"/>
                  </a:lnTo>
                  <a:lnTo>
                    <a:pt x="1200" y="1836"/>
                  </a:lnTo>
                  <a:lnTo>
                    <a:pt x="1236" y="1844"/>
                  </a:lnTo>
                  <a:lnTo>
                    <a:pt x="1207" y="1858"/>
                  </a:lnTo>
                  <a:lnTo>
                    <a:pt x="1185" y="1858"/>
                  </a:lnTo>
                  <a:lnTo>
                    <a:pt x="1141" y="1873"/>
                  </a:lnTo>
                  <a:lnTo>
                    <a:pt x="1097" y="1873"/>
                  </a:lnTo>
                  <a:lnTo>
                    <a:pt x="1134" y="1880"/>
                  </a:lnTo>
                  <a:lnTo>
                    <a:pt x="1156" y="1880"/>
                  </a:lnTo>
                  <a:lnTo>
                    <a:pt x="1192" y="1888"/>
                  </a:lnTo>
                  <a:lnTo>
                    <a:pt x="1291" y="1872"/>
                  </a:lnTo>
                  <a:lnTo>
                    <a:pt x="1255" y="1902"/>
                  </a:lnTo>
                  <a:lnTo>
                    <a:pt x="1299" y="1880"/>
                  </a:lnTo>
                  <a:lnTo>
                    <a:pt x="1251" y="1918"/>
                  </a:lnTo>
                  <a:lnTo>
                    <a:pt x="1307" y="1922"/>
                  </a:lnTo>
                  <a:lnTo>
                    <a:pt x="1375" y="1910"/>
                  </a:lnTo>
                  <a:lnTo>
                    <a:pt x="1397" y="1917"/>
                  </a:lnTo>
                  <a:lnTo>
                    <a:pt x="1419" y="1917"/>
                  </a:lnTo>
                  <a:lnTo>
                    <a:pt x="1397" y="1939"/>
                  </a:lnTo>
                  <a:lnTo>
                    <a:pt x="1375" y="1939"/>
                  </a:lnTo>
                  <a:lnTo>
                    <a:pt x="1327" y="1940"/>
                  </a:lnTo>
                  <a:lnTo>
                    <a:pt x="1324" y="1961"/>
                  </a:lnTo>
                  <a:lnTo>
                    <a:pt x="1259" y="1936"/>
                  </a:lnTo>
                  <a:lnTo>
                    <a:pt x="1273" y="1961"/>
                  </a:lnTo>
                  <a:lnTo>
                    <a:pt x="1229" y="1938"/>
                  </a:lnTo>
                  <a:lnTo>
                    <a:pt x="1223" y="1976"/>
                  </a:lnTo>
                  <a:lnTo>
                    <a:pt x="1145" y="1924"/>
                  </a:lnTo>
                  <a:lnTo>
                    <a:pt x="1163" y="1953"/>
                  </a:lnTo>
                  <a:lnTo>
                    <a:pt x="1111" y="1924"/>
                  </a:lnTo>
                  <a:lnTo>
                    <a:pt x="639" y="1866"/>
                  </a:lnTo>
                  <a:lnTo>
                    <a:pt x="278" y="1631"/>
                  </a:lnTo>
                  <a:lnTo>
                    <a:pt x="278" y="1631"/>
                  </a:lnTo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t-EE"/>
            </a:p>
          </p:txBody>
        </p:sp>
      </p:grpSp>
      <p:sp>
        <p:nvSpPr>
          <p:cNvPr id="32775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t-EE" altLang="et-EE" smtClean="0"/>
              <a:t>Click to edit Master title style</a:t>
            </a:r>
          </a:p>
        </p:txBody>
      </p:sp>
      <p:sp>
        <p:nvSpPr>
          <p:cNvPr id="32776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t-EE" altLang="et-EE" smtClean="0"/>
              <a:t>Click to edit Master text styles</a:t>
            </a:r>
          </a:p>
          <a:p>
            <a:pPr lvl="1"/>
            <a:r>
              <a:rPr lang="et-EE" altLang="et-EE" smtClean="0"/>
              <a:t>Second level</a:t>
            </a:r>
          </a:p>
          <a:p>
            <a:pPr lvl="2"/>
            <a:r>
              <a:rPr lang="et-EE" altLang="et-EE" smtClean="0"/>
              <a:t>Third level</a:t>
            </a:r>
          </a:p>
          <a:p>
            <a:pPr lvl="3"/>
            <a:r>
              <a:rPr lang="et-EE" altLang="et-EE" smtClean="0"/>
              <a:t>Fourth level</a:t>
            </a:r>
          </a:p>
          <a:p>
            <a:pPr lvl="4"/>
            <a:r>
              <a:rPr lang="et-EE" altLang="et-EE" smtClean="0"/>
              <a:t>Fifth level</a:t>
            </a:r>
          </a:p>
        </p:txBody>
      </p:sp>
      <p:sp>
        <p:nvSpPr>
          <p:cNvPr id="3277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/>
            </a:lvl1pPr>
          </a:lstStyle>
          <a:p>
            <a:endParaRPr lang="et-EE" altLang="et-EE"/>
          </a:p>
        </p:txBody>
      </p:sp>
      <p:sp>
        <p:nvSpPr>
          <p:cNvPr id="3277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/>
            </a:lvl1pPr>
          </a:lstStyle>
          <a:p>
            <a:endParaRPr lang="et-EE" altLang="et-EE"/>
          </a:p>
        </p:txBody>
      </p:sp>
      <p:sp>
        <p:nvSpPr>
          <p:cNvPr id="32779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fld id="{EDD5947A-E505-42F0-ABCF-79CC8925784A}" type="slidenum">
              <a:rPr lang="et-EE" altLang="et-EE"/>
              <a:pPr/>
              <a:t>‹#›</a:t>
            </a:fld>
            <a:endParaRPr lang="et-EE" altLang="et-EE"/>
          </a:p>
        </p:txBody>
      </p:sp>
      <p:sp>
        <p:nvSpPr>
          <p:cNvPr id="32781" name="Rectangle 13">
            <a:hlinkClick r:id="" action="ppaction://hlinkshowjump?jump=firstslide"/>
          </p:cNvPr>
          <p:cNvSpPr>
            <a:spLocks noChangeArrowheads="1"/>
          </p:cNvSpPr>
          <p:nvPr userDrawn="1"/>
        </p:nvSpPr>
        <p:spPr bwMode="auto">
          <a:xfrm>
            <a:off x="0" y="6453188"/>
            <a:ext cx="1403350" cy="4048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t-EE" altLang="et-EE"/>
              <a:t>Loobu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6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50000"/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50000"/>
        <a:buChar char="•"/>
        <a:defRPr kumimoji="1"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0000"/>
        <a:buChar char="•"/>
        <a:defRPr kumimoji="1"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0000"/>
        <a:buChar char="•"/>
        <a:defRPr kumimoji="1"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0000"/>
        <a:buChar char="•"/>
        <a:defRPr kumimoji="1"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0000"/>
        <a:buChar char="•"/>
        <a:defRPr kumimoji="1"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0000"/>
        <a:buChar char="•"/>
        <a:defRPr kumimoji="1"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0000"/>
        <a:buChar char="•"/>
        <a:defRPr kumimoji="1"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0000"/>
        <a:buChar char="•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81000"/>
            <a:ext cx="80010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t-EE" altLang="et-EE" smtClean="0"/>
              <a:t>Click to edit Master title style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5400"/>
            <a:ext cx="7772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t-EE" altLang="et-EE" smtClean="0"/>
              <a:t>Click to edit Master text styles</a:t>
            </a:r>
          </a:p>
          <a:p>
            <a:pPr lvl="1"/>
            <a:r>
              <a:rPr lang="et-EE" altLang="et-EE" smtClean="0"/>
              <a:t>Second level</a:t>
            </a:r>
          </a:p>
          <a:p>
            <a:pPr lvl="2"/>
            <a:r>
              <a:rPr lang="et-EE" altLang="et-EE" smtClean="0"/>
              <a:t>Third level</a:t>
            </a:r>
          </a:p>
          <a:p>
            <a:pPr lvl="3"/>
            <a:r>
              <a:rPr lang="et-EE" altLang="et-EE" smtClean="0"/>
              <a:t>Fourth level</a:t>
            </a:r>
          </a:p>
          <a:p>
            <a:pPr lvl="4"/>
            <a:r>
              <a:rPr lang="et-EE" altLang="et-EE" smtClean="0"/>
              <a:t>Fifth level</a:t>
            </a:r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1000" y="60150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endParaRPr lang="et-EE" altLang="et-EE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01503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endParaRPr lang="et-EE" altLang="et-EE"/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0150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fld id="{2866E7E5-3DEE-462B-ADC4-F2A22A3540DF}" type="slidenum">
              <a:rPr lang="et-EE" altLang="et-EE"/>
              <a:pPr/>
              <a:t>‹#›</a:t>
            </a:fld>
            <a:endParaRPr lang="et-EE" altLang="et-EE"/>
          </a:p>
        </p:txBody>
      </p:sp>
      <p:grpSp>
        <p:nvGrpSpPr>
          <p:cNvPr id="45063" name="Group 7"/>
          <p:cNvGrpSpPr>
            <a:grpSpLocks/>
          </p:cNvGrpSpPr>
          <p:nvPr/>
        </p:nvGrpSpPr>
        <p:grpSpPr bwMode="auto">
          <a:xfrm>
            <a:off x="177800" y="230188"/>
            <a:ext cx="203200" cy="6503987"/>
            <a:chOff x="112" y="145"/>
            <a:chExt cx="128" cy="4097"/>
          </a:xfrm>
        </p:grpSpPr>
        <p:sp>
          <p:nvSpPr>
            <p:cNvPr id="45064" name="Rectangle 8"/>
            <p:cNvSpPr>
              <a:spLocks noChangeArrowheads="1"/>
            </p:cNvSpPr>
            <p:nvPr/>
          </p:nvSpPr>
          <p:spPr bwMode="auto">
            <a:xfrm flipH="1">
              <a:off x="192" y="162"/>
              <a:ext cx="48" cy="408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45065" name="Rectangle 9"/>
            <p:cNvSpPr>
              <a:spLocks noChangeArrowheads="1"/>
            </p:cNvSpPr>
            <p:nvPr/>
          </p:nvSpPr>
          <p:spPr bwMode="auto">
            <a:xfrm>
              <a:off x="112" y="145"/>
              <a:ext cx="48" cy="3941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 altLang="et-EE" sz="2400"/>
            </a:p>
          </p:txBody>
        </p:sp>
      </p:grpSp>
      <p:grpSp>
        <p:nvGrpSpPr>
          <p:cNvPr id="45066" name="Group 10"/>
          <p:cNvGrpSpPr>
            <a:grpSpLocks/>
          </p:cNvGrpSpPr>
          <p:nvPr/>
        </p:nvGrpSpPr>
        <p:grpSpPr bwMode="auto">
          <a:xfrm>
            <a:off x="8793163" y="220663"/>
            <a:ext cx="198437" cy="6408737"/>
            <a:chOff x="5539" y="139"/>
            <a:chExt cx="125" cy="4037"/>
          </a:xfrm>
        </p:grpSpPr>
        <p:sp>
          <p:nvSpPr>
            <p:cNvPr id="45067" name="Rectangle 11"/>
            <p:cNvSpPr>
              <a:spLocks noChangeArrowheads="1"/>
            </p:cNvSpPr>
            <p:nvPr/>
          </p:nvSpPr>
          <p:spPr bwMode="auto">
            <a:xfrm rot="-10800000" flipH="1" flipV="1">
              <a:off x="5621" y="139"/>
              <a:ext cx="43" cy="398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45068" name="Rectangle 12"/>
            <p:cNvSpPr>
              <a:spLocks noChangeArrowheads="1"/>
            </p:cNvSpPr>
            <p:nvPr/>
          </p:nvSpPr>
          <p:spPr bwMode="auto">
            <a:xfrm rot="10800000" flipV="1">
              <a:off x="5539" y="240"/>
              <a:ext cx="49" cy="3936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</p:grpSp>
      <p:grpSp>
        <p:nvGrpSpPr>
          <p:cNvPr id="45069" name="Group 13"/>
          <p:cNvGrpSpPr>
            <a:grpSpLocks/>
          </p:cNvGrpSpPr>
          <p:nvPr/>
        </p:nvGrpSpPr>
        <p:grpSpPr bwMode="auto">
          <a:xfrm>
            <a:off x="412750" y="6477000"/>
            <a:ext cx="8686800" cy="228600"/>
            <a:chOff x="260" y="4080"/>
            <a:chExt cx="5472" cy="144"/>
          </a:xfrm>
        </p:grpSpPr>
        <p:sp>
          <p:nvSpPr>
            <p:cNvPr id="45070" name="Rectangle 14"/>
            <p:cNvSpPr>
              <a:spLocks noChangeArrowheads="1"/>
            </p:cNvSpPr>
            <p:nvPr/>
          </p:nvSpPr>
          <p:spPr bwMode="auto">
            <a:xfrm rot="5400000" flipV="1">
              <a:off x="2972" y="1368"/>
              <a:ext cx="48" cy="547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45071" name="Rectangle 15"/>
            <p:cNvSpPr>
              <a:spLocks noChangeArrowheads="1"/>
            </p:cNvSpPr>
            <p:nvPr/>
          </p:nvSpPr>
          <p:spPr bwMode="auto">
            <a:xfrm rot="5400000" flipV="1">
              <a:off x="2914" y="1522"/>
              <a:ext cx="48" cy="5355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</p:grpSp>
      <p:grpSp>
        <p:nvGrpSpPr>
          <p:cNvPr id="45072" name="Group 16"/>
          <p:cNvGrpSpPr>
            <a:grpSpLocks/>
          </p:cNvGrpSpPr>
          <p:nvPr/>
        </p:nvGrpSpPr>
        <p:grpSpPr bwMode="auto">
          <a:xfrm>
            <a:off x="76200" y="176213"/>
            <a:ext cx="8745538" cy="161925"/>
            <a:chOff x="48" y="111"/>
            <a:chExt cx="5509" cy="102"/>
          </a:xfrm>
        </p:grpSpPr>
        <p:sp>
          <p:nvSpPr>
            <p:cNvPr id="45073" name="Rectangle 17"/>
            <p:cNvSpPr>
              <a:spLocks noChangeArrowheads="1"/>
            </p:cNvSpPr>
            <p:nvPr/>
          </p:nvSpPr>
          <p:spPr bwMode="auto">
            <a:xfrm rot="5400000" flipV="1">
              <a:off x="2853" y="-2491"/>
              <a:ext cx="37" cy="5371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45074" name="Rectangle 18"/>
            <p:cNvSpPr>
              <a:spLocks noChangeArrowheads="1"/>
            </p:cNvSpPr>
            <p:nvPr/>
          </p:nvSpPr>
          <p:spPr bwMode="auto">
            <a:xfrm rot="5400000" flipV="1">
              <a:off x="2784" y="-2625"/>
              <a:ext cx="38" cy="550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</p:grpSp>
      <p:grpSp>
        <p:nvGrpSpPr>
          <p:cNvPr id="45075" name="Group 19"/>
          <p:cNvGrpSpPr>
            <a:grpSpLocks/>
          </p:cNvGrpSpPr>
          <p:nvPr/>
        </p:nvGrpSpPr>
        <p:grpSpPr bwMode="auto">
          <a:xfrm>
            <a:off x="71438" y="176213"/>
            <a:ext cx="8745537" cy="161925"/>
            <a:chOff x="48" y="111"/>
            <a:chExt cx="5509" cy="102"/>
          </a:xfrm>
        </p:grpSpPr>
        <p:sp>
          <p:nvSpPr>
            <p:cNvPr id="45076" name="Rectangle 20"/>
            <p:cNvSpPr>
              <a:spLocks noChangeArrowheads="1"/>
            </p:cNvSpPr>
            <p:nvPr/>
          </p:nvSpPr>
          <p:spPr bwMode="auto">
            <a:xfrm rot="5400000" flipV="1">
              <a:off x="2853" y="-2491"/>
              <a:ext cx="37" cy="5371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45077" name="Rectangle 21"/>
            <p:cNvSpPr>
              <a:spLocks noChangeArrowheads="1"/>
            </p:cNvSpPr>
            <p:nvPr/>
          </p:nvSpPr>
          <p:spPr bwMode="auto">
            <a:xfrm rot="5400000" flipV="1">
              <a:off x="2784" y="-2625"/>
              <a:ext cx="38" cy="550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</p:grpSp>
      <p:sp>
        <p:nvSpPr>
          <p:cNvPr id="45078" name="Rectangle 2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alpha val="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45079" name="Rectangle 23">
            <a:hlinkClick r:id="" action="ppaction://hlinkshowjump?jump=firstslide"/>
          </p:cNvPr>
          <p:cNvSpPr>
            <a:spLocks noChangeArrowheads="1"/>
          </p:cNvSpPr>
          <p:nvPr userDrawn="1"/>
        </p:nvSpPr>
        <p:spPr bwMode="auto">
          <a:xfrm>
            <a:off x="0" y="6453188"/>
            <a:ext cx="1403350" cy="4048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t-EE" altLang="et-EE"/>
              <a:t>Loobu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0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30" name="Group 2"/>
          <p:cNvGrpSpPr>
            <a:grpSpLocks/>
          </p:cNvGrpSpPr>
          <p:nvPr/>
        </p:nvGrpSpPr>
        <p:grpSpPr bwMode="auto">
          <a:xfrm>
            <a:off x="0" y="0"/>
            <a:ext cx="2667000" cy="6858000"/>
            <a:chOff x="0" y="0"/>
            <a:chExt cx="1680" cy="4320"/>
          </a:xfrm>
        </p:grpSpPr>
        <p:sp>
          <p:nvSpPr>
            <p:cNvPr id="48131" name="Rectangle 3"/>
            <p:cNvSpPr>
              <a:spLocks noChangeArrowheads="1"/>
            </p:cNvSpPr>
            <p:nvPr/>
          </p:nvSpPr>
          <p:spPr bwMode="hidden">
            <a:xfrm>
              <a:off x="124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45490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 altLang="et-EE">
                <a:latin typeface="Arial" charset="0"/>
              </a:endParaRPr>
            </a:p>
          </p:txBody>
        </p:sp>
        <p:pic>
          <p:nvPicPr>
            <p:cNvPr id="48132" name="Picture 4" descr="slidemaster_med3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ltGray">
            <a:xfrm>
              <a:off x="0" y="0"/>
              <a:ext cx="1348" cy="43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813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438400" y="228600"/>
            <a:ext cx="64008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t-EE" altLang="et-EE" smtClean="0"/>
              <a:t>Click to edit Master title style</a:t>
            </a:r>
          </a:p>
        </p:txBody>
      </p:sp>
      <p:sp>
        <p:nvSpPr>
          <p:cNvPr id="48134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38400" y="1600200"/>
            <a:ext cx="64008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t-EE" altLang="et-EE" smtClean="0"/>
              <a:t>Click to edit Master text styles</a:t>
            </a:r>
          </a:p>
          <a:p>
            <a:pPr lvl="1"/>
            <a:r>
              <a:rPr lang="et-EE" altLang="et-EE" smtClean="0"/>
              <a:t>Second level</a:t>
            </a:r>
          </a:p>
          <a:p>
            <a:pPr lvl="2"/>
            <a:r>
              <a:rPr lang="et-EE" altLang="et-EE" smtClean="0"/>
              <a:t>Third level</a:t>
            </a:r>
          </a:p>
          <a:p>
            <a:pPr lvl="3"/>
            <a:r>
              <a:rPr lang="et-EE" altLang="et-EE" smtClean="0"/>
              <a:t>Fourth level</a:t>
            </a:r>
          </a:p>
          <a:p>
            <a:pPr lvl="4"/>
            <a:r>
              <a:rPr lang="et-EE" altLang="et-EE" smtClean="0"/>
              <a:t>Fifth level</a:t>
            </a:r>
          </a:p>
        </p:txBody>
      </p:sp>
      <p:sp>
        <p:nvSpPr>
          <p:cNvPr id="48135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248400"/>
            <a:ext cx="1901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endParaRPr lang="et-EE" altLang="et-EE"/>
          </a:p>
        </p:txBody>
      </p:sp>
      <p:sp>
        <p:nvSpPr>
          <p:cNvPr id="48136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endParaRPr lang="et-EE" altLang="et-EE" dirty="0"/>
          </a:p>
        </p:txBody>
      </p:sp>
      <p:sp>
        <p:nvSpPr>
          <p:cNvPr id="4813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fld id="{BAAB3EC4-77C9-4C83-B72A-9191769EC9E5}" type="slidenum">
              <a:rPr lang="et-EE" altLang="et-EE"/>
              <a:pPr/>
              <a:t>‹#›</a:t>
            </a:fld>
            <a:endParaRPr lang="et-EE" altLang="et-EE"/>
          </a:p>
        </p:txBody>
      </p:sp>
      <p:sp>
        <p:nvSpPr>
          <p:cNvPr id="48139" name="Rectangle 11">
            <a:hlinkClick r:id="" action="ppaction://hlinkshowjump?jump=firstslide"/>
          </p:cNvPr>
          <p:cNvSpPr>
            <a:spLocks noChangeArrowheads="1"/>
          </p:cNvSpPr>
          <p:nvPr userDrawn="1"/>
        </p:nvSpPr>
        <p:spPr bwMode="auto">
          <a:xfrm>
            <a:off x="0" y="6453188"/>
            <a:ext cx="1403350" cy="4048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t-EE" altLang="et-EE"/>
              <a:t>Loobu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40" r:id="rId12"/>
  </p:sldLayoutIdLst>
  <p:transition/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819400"/>
            <a:ext cx="708660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t-EE" altLang="et-EE" smtClean="0"/>
              <a:t>Click to edit Master text styles</a:t>
            </a:r>
          </a:p>
          <a:p>
            <a:pPr lvl="1"/>
            <a:r>
              <a:rPr lang="et-EE" altLang="et-EE" smtClean="0"/>
              <a:t>Second level</a:t>
            </a:r>
          </a:p>
          <a:p>
            <a:pPr lvl="2"/>
            <a:r>
              <a:rPr lang="et-EE" altLang="et-EE" smtClean="0"/>
              <a:t>Third level</a:t>
            </a:r>
          </a:p>
          <a:p>
            <a:pPr lvl="3"/>
            <a:r>
              <a:rPr lang="et-EE" altLang="et-EE" smtClean="0"/>
              <a:t>Fourth level</a:t>
            </a:r>
          </a:p>
          <a:p>
            <a:pPr lvl="4"/>
            <a:r>
              <a:rPr lang="et-EE" altLang="et-EE" smtClean="0"/>
              <a:t>Fifth level</a:t>
            </a:r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0" y="2286000"/>
            <a:ext cx="533400" cy="533400"/>
          </a:xfrm>
          <a:prstGeom prst="rect">
            <a:avLst/>
          </a:prstGeom>
          <a:noFill/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CC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t-EE" altLang="et-EE" sz="2400">
              <a:latin typeface="Arial" charset="0"/>
            </a:endParaRPr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533400" y="2819400"/>
            <a:ext cx="533400" cy="533400"/>
          </a:xfrm>
          <a:prstGeom prst="rect">
            <a:avLst/>
          </a:prstGeom>
          <a:noFill/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t-EE" altLang="et-EE" sz="2400">
              <a:latin typeface="Arial" charset="0"/>
            </a:endParaRPr>
          </a:p>
        </p:txBody>
      </p:sp>
      <p:sp>
        <p:nvSpPr>
          <p:cNvPr id="60421" name="Rectangle 5"/>
          <p:cNvSpPr>
            <a:spLocks noChangeArrowheads="1"/>
          </p:cNvSpPr>
          <p:nvPr/>
        </p:nvSpPr>
        <p:spPr bwMode="auto">
          <a:xfrm>
            <a:off x="1981200" y="533400"/>
            <a:ext cx="381000" cy="381000"/>
          </a:xfrm>
          <a:prstGeom prst="rect">
            <a:avLst/>
          </a:prstGeom>
          <a:noFill/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t-EE" altLang="et-EE" sz="2400">
              <a:latin typeface="Arial" charset="0"/>
            </a:endParaRPr>
          </a:p>
        </p:txBody>
      </p:sp>
      <p:sp>
        <p:nvSpPr>
          <p:cNvPr id="60422" name="Rectangle 6"/>
          <p:cNvSpPr>
            <a:spLocks noChangeArrowheads="1"/>
          </p:cNvSpPr>
          <p:nvPr/>
        </p:nvSpPr>
        <p:spPr bwMode="auto">
          <a:xfrm>
            <a:off x="762000" y="1066800"/>
            <a:ext cx="381000" cy="381000"/>
          </a:xfrm>
          <a:prstGeom prst="rect">
            <a:avLst/>
          </a:prstGeom>
          <a:noFill/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t-EE" altLang="et-EE" sz="2400">
              <a:latin typeface="Arial" charset="0"/>
            </a:endParaRPr>
          </a:p>
        </p:txBody>
      </p:sp>
      <p:sp>
        <p:nvSpPr>
          <p:cNvPr id="60423" name="Rectangle 7"/>
          <p:cNvSpPr>
            <a:spLocks noChangeArrowheads="1"/>
          </p:cNvSpPr>
          <p:nvPr/>
        </p:nvSpPr>
        <p:spPr bwMode="auto">
          <a:xfrm>
            <a:off x="1143000" y="685800"/>
            <a:ext cx="381000" cy="381000"/>
          </a:xfrm>
          <a:prstGeom prst="rect">
            <a:avLst/>
          </a:prstGeom>
          <a:noFill/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99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t-EE" altLang="et-EE" sz="2400">
              <a:latin typeface="Arial" charset="0"/>
            </a:endParaRPr>
          </a:p>
        </p:txBody>
      </p:sp>
      <p:sp>
        <p:nvSpPr>
          <p:cNvPr id="60424" name="Rectangle 8"/>
          <p:cNvSpPr>
            <a:spLocks noChangeArrowheads="1"/>
          </p:cNvSpPr>
          <p:nvPr/>
        </p:nvSpPr>
        <p:spPr bwMode="auto">
          <a:xfrm>
            <a:off x="2362200" y="152400"/>
            <a:ext cx="381000" cy="381000"/>
          </a:xfrm>
          <a:prstGeom prst="rect">
            <a:avLst/>
          </a:prstGeom>
          <a:noFill/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t-EE" altLang="et-EE" sz="2400">
              <a:latin typeface="Arial" charset="0"/>
            </a:endParaRPr>
          </a:p>
        </p:txBody>
      </p:sp>
      <p:sp>
        <p:nvSpPr>
          <p:cNvPr id="60425" name="Rectangle 9"/>
          <p:cNvSpPr>
            <a:spLocks noChangeArrowheads="1"/>
          </p:cNvSpPr>
          <p:nvPr/>
        </p:nvSpPr>
        <p:spPr bwMode="auto">
          <a:xfrm>
            <a:off x="0" y="755650"/>
            <a:ext cx="5867400" cy="76200"/>
          </a:xfrm>
          <a:prstGeom prst="rect">
            <a:avLst/>
          </a:prstGeom>
          <a:noFill/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t-EE" altLang="et-EE" sz="2400">
              <a:latin typeface="Arial" charset="0"/>
            </a:endParaRPr>
          </a:p>
        </p:txBody>
      </p:sp>
      <p:sp>
        <p:nvSpPr>
          <p:cNvPr id="60426" name="Rectangle 10"/>
          <p:cNvSpPr>
            <a:spLocks noChangeArrowheads="1"/>
          </p:cNvSpPr>
          <p:nvPr/>
        </p:nvSpPr>
        <p:spPr bwMode="auto">
          <a:xfrm>
            <a:off x="5715000" y="609600"/>
            <a:ext cx="304800" cy="304800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t-EE" altLang="et-EE" sz="2400">
              <a:latin typeface="Arial" charset="0"/>
            </a:endParaRPr>
          </a:p>
        </p:txBody>
      </p:sp>
      <p:sp>
        <p:nvSpPr>
          <p:cNvPr id="60427" name="Rectangle 11"/>
          <p:cNvSpPr>
            <a:spLocks noChangeArrowheads="1"/>
          </p:cNvSpPr>
          <p:nvPr/>
        </p:nvSpPr>
        <p:spPr bwMode="auto">
          <a:xfrm>
            <a:off x="5562600" y="457200"/>
            <a:ext cx="304800" cy="304800"/>
          </a:xfrm>
          <a:prstGeom prst="rect">
            <a:avLst/>
          </a:prstGeom>
          <a:solidFill>
            <a:schemeClr val="accent1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t-EE" altLang="et-EE" sz="2400">
              <a:latin typeface="Arial" charset="0"/>
            </a:endParaRPr>
          </a:p>
        </p:txBody>
      </p:sp>
      <p:sp>
        <p:nvSpPr>
          <p:cNvPr id="60428" name="Rectangle 12"/>
          <p:cNvSpPr>
            <a:spLocks noChangeArrowheads="1"/>
          </p:cNvSpPr>
          <p:nvPr/>
        </p:nvSpPr>
        <p:spPr bwMode="auto">
          <a:xfrm>
            <a:off x="8458200" y="3962400"/>
            <a:ext cx="381000" cy="381000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t-EE" altLang="et-EE" sz="2400">
              <a:latin typeface="Arial" charset="0"/>
            </a:endParaRPr>
          </a:p>
        </p:txBody>
      </p:sp>
      <p:sp>
        <p:nvSpPr>
          <p:cNvPr id="60429" name="Rectangle 13"/>
          <p:cNvSpPr>
            <a:spLocks noChangeArrowheads="1"/>
          </p:cNvSpPr>
          <p:nvPr/>
        </p:nvSpPr>
        <p:spPr bwMode="auto">
          <a:xfrm>
            <a:off x="8686800" y="3657600"/>
            <a:ext cx="381000" cy="381000"/>
          </a:xfrm>
          <a:prstGeom prst="rect">
            <a:avLst/>
          </a:prstGeom>
          <a:solidFill>
            <a:schemeClr val="bg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t-EE" altLang="et-EE" sz="2400">
              <a:latin typeface="Arial" charset="0"/>
            </a:endParaRPr>
          </a:p>
        </p:txBody>
      </p:sp>
      <p:grpSp>
        <p:nvGrpSpPr>
          <p:cNvPr id="60430" name="Group 14"/>
          <p:cNvGrpSpPr>
            <a:grpSpLocks/>
          </p:cNvGrpSpPr>
          <p:nvPr/>
        </p:nvGrpSpPr>
        <p:grpSpPr bwMode="auto">
          <a:xfrm>
            <a:off x="0" y="2286000"/>
            <a:ext cx="1066800" cy="1066800"/>
            <a:chOff x="0" y="2496"/>
            <a:chExt cx="672" cy="672"/>
          </a:xfrm>
        </p:grpSpPr>
        <p:sp>
          <p:nvSpPr>
            <p:cNvPr id="60431" name="Rectangle 15"/>
            <p:cNvSpPr>
              <a:spLocks noChangeArrowheads="1"/>
            </p:cNvSpPr>
            <p:nvPr/>
          </p:nvSpPr>
          <p:spPr bwMode="auto">
            <a:xfrm>
              <a:off x="0" y="2496"/>
              <a:ext cx="336" cy="336"/>
            </a:xfrm>
            <a:prstGeom prst="rect">
              <a:avLst/>
            </a:prstGeom>
            <a:solidFill>
              <a:schemeClr val="accent1"/>
            </a:solidFill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60432" name="Rectangle 16"/>
            <p:cNvSpPr>
              <a:spLocks noChangeArrowheads="1"/>
            </p:cNvSpPr>
            <p:nvPr/>
          </p:nvSpPr>
          <p:spPr bwMode="auto">
            <a:xfrm>
              <a:off x="336" y="2832"/>
              <a:ext cx="336" cy="336"/>
            </a:xfrm>
            <a:prstGeom prst="rect">
              <a:avLst/>
            </a:prstGeom>
            <a:solidFill>
              <a:schemeClr val="bg2"/>
            </a:solidFill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</p:grpSp>
      <p:sp>
        <p:nvSpPr>
          <p:cNvPr id="60434" name="Rectangle 1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507163"/>
            <a:ext cx="18288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1200">
                <a:solidFill>
                  <a:schemeClr val="folHlink"/>
                </a:solidFill>
                <a:latin typeface="+mn-lt"/>
              </a:defRPr>
            </a:lvl1pPr>
          </a:lstStyle>
          <a:p>
            <a:endParaRPr lang="et-EE" altLang="et-EE"/>
          </a:p>
        </p:txBody>
      </p:sp>
      <p:sp>
        <p:nvSpPr>
          <p:cNvPr id="60435" name="Rectangle 1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295400" y="6507163"/>
            <a:ext cx="28956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>
              <a:defRPr sz="1200">
                <a:solidFill>
                  <a:schemeClr val="folHlink"/>
                </a:solidFill>
                <a:latin typeface="+mn-lt"/>
              </a:defRPr>
            </a:lvl1pPr>
          </a:lstStyle>
          <a:p>
            <a:endParaRPr lang="et-EE" altLang="et-EE"/>
          </a:p>
        </p:txBody>
      </p:sp>
      <p:sp>
        <p:nvSpPr>
          <p:cNvPr id="60436" name="Rectangle 2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791200" y="6172200"/>
            <a:ext cx="762000" cy="609600"/>
          </a:xfrm>
          <a:prstGeom prst="rect">
            <a:avLst/>
          </a:prstGeom>
          <a:solidFill>
            <a:schemeClr val="accent1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2800" b="1">
                <a:solidFill>
                  <a:schemeClr val="bg1"/>
                </a:solidFill>
                <a:latin typeface="+mn-lt"/>
              </a:defRPr>
            </a:lvl1pPr>
          </a:lstStyle>
          <a:p>
            <a:fld id="{FE152A6A-1423-4A23-90FA-F32C571CC1EC}" type="slidenum">
              <a:rPr lang="et-EE" altLang="et-EE"/>
              <a:pPr/>
              <a:t>‹#›</a:t>
            </a:fld>
            <a:endParaRPr lang="et-EE" altLang="et-EE"/>
          </a:p>
        </p:txBody>
      </p:sp>
      <p:grpSp>
        <p:nvGrpSpPr>
          <p:cNvPr id="60437" name="Group 21"/>
          <p:cNvGrpSpPr>
            <a:grpSpLocks/>
          </p:cNvGrpSpPr>
          <p:nvPr/>
        </p:nvGrpSpPr>
        <p:grpSpPr bwMode="auto">
          <a:xfrm>
            <a:off x="762000" y="152400"/>
            <a:ext cx="1981200" cy="1295400"/>
            <a:chOff x="3888" y="96"/>
            <a:chExt cx="1248" cy="816"/>
          </a:xfrm>
        </p:grpSpPr>
        <p:sp>
          <p:nvSpPr>
            <p:cNvPr id="60438" name="Rectangle 22"/>
            <p:cNvSpPr>
              <a:spLocks noChangeArrowheads="1"/>
            </p:cNvSpPr>
            <p:nvPr/>
          </p:nvSpPr>
          <p:spPr bwMode="auto">
            <a:xfrm>
              <a:off x="4656" y="336"/>
              <a:ext cx="240" cy="240"/>
            </a:xfrm>
            <a:prstGeom prst="rect">
              <a:avLst/>
            </a:prstGeom>
            <a:solidFill>
              <a:schemeClr val="accent2"/>
            </a:solidFill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60439" name="Rectangle 23"/>
            <p:cNvSpPr>
              <a:spLocks noChangeArrowheads="1"/>
            </p:cNvSpPr>
            <p:nvPr/>
          </p:nvSpPr>
          <p:spPr bwMode="auto">
            <a:xfrm>
              <a:off x="3888" y="672"/>
              <a:ext cx="240" cy="240"/>
            </a:xfrm>
            <a:prstGeom prst="rect">
              <a:avLst/>
            </a:prstGeom>
            <a:solidFill>
              <a:schemeClr val="accent2"/>
            </a:solidFill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60440" name="Rectangle 24"/>
            <p:cNvSpPr>
              <a:spLocks noChangeArrowheads="1"/>
            </p:cNvSpPr>
            <p:nvPr/>
          </p:nvSpPr>
          <p:spPr bwMode="auto">
            <a:xfrm>
              <a:off x="4128" y="432"/>
              <a:ext cx="240" cy="240"/>
            </a:xfrm>
            <a:prstGeom prst="rect">
              <a:avLst/>
            </a:prstGeom>
            <a:solidFill>
              <a:schemeClr val="tx2"/>
            </a:solidFill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60441" name="Rectangle 25"/>
            <p:cNvSpPr>
              <a:spLocks noChangeArrowheads="1"/>
            </p:cNvSpPr>
            <p:nvPr/>
          </p:nvSpPr>
          <p:spPr bwMode="auto">
            <a:xfrm>
              <a:off x="4896" y="96"/>
              <a:ext cx="240" cy="240"/>
            </a:xfrm>
            <a:prstGeom prst="rect">
              <a:avLst/>
            </a:prstGeom>
            <a:solidFill>
              <a:schemeClr val="bg2"/>
            </a:solidFill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</p:grpSp>
      <p:sp>
        <p:nvSpPr>
          <p:cNvPr id="60443" name="Rectangle 27">
            <a:hlinkClick r:id="" action="ppaction://hlinkshowjump?jump=firstslide"/>
          </p:cNvPr>
          <p:cNvSpPr>
            <a:spLocks noChangeArrowheads="1"/>
          </p:cNvSpPr>
          <p:nvPr userDrawn="1"/>
        </p:nvSpPr>
        <p:spPr bwMode="auto">
          <a:xfrm>
            <a:off x="0" y="6453188"/>
            <a:ext cx="1403350" cy="4048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t-EE" altLang="et-EE"/>
              <a:t>Loobu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6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81000"/>
            <a:ext cx="80010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t-EE" altLang="et-EE" smtClean="0"/>
              <a:t>Click to edit Master title style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5400"/>
            <a:ext cx="7772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t-EE" altLang="et-EE" smtClean="0"/>
              <a:t>Click to edit Master text styles</a:t>
            </a:r>
          </a:p>
          <a:p>
            <a:pPr lvl="1"/>
            <a:r>
              <a:rPr lang="et-EE" altLang="et-EE" smtClean="0"/>
              <a:t>Second level</a:t>
            </a:r>
          </a:p>
          <a:p>
            <a:pPr lvl="2"/>
            <a:r>
              <a:rPr lang="et-EE" altLang="et-EE" smtClean="0"/>
              <a:t>Third level</a:t>
            </a:r>
          </a:p>
          <a:p>
            <a:pPr lvl="3"/>
            <a:r>
              <a:rPr lang="et-EE" altLang="et-EE" smtClean="0"/>
              <a:t>Fourth level</a:t>
            </a:r>
          </a:p>
          <a:p>
            <a:pPr lvl="4"/>
            <a:r>
              <a:rPr lang="et-EE" altLang="et-EE" smtClean="0"/>
              <a:t>Fifth level</a:t>
            </a:r>
          </a:p>
        </p:txBody>
      </p:sp>
      <p:sp>
        <p:nvSpPr>
          <p:cNvPr id="634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1000" y="60150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endParaRPr lang="et-EE" altLang="et-EE"/>
          </a:p>
        </p:txBody>
      </p:sp>
      <p:sp>
        <p:nvSpPr>
          <p:cNvPr id="634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01503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endParaRPr lang="et-EE" altLang="et-EE"/>
          </a:p>
        </p:txBody>
      </p:sp>
      <p:sp>
        <p:nvSpPr>
          <p:cNvPr id="634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0150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fld id="{52CC5716-C13D-4FE8-8399-755E22377846}" type="slidenum">
              <a:rPr lang="et-EE" altLang="et-EE"/>
              <a:pPr/>
              <a:t>‹#›</a:t>
            </a:fld>
            <a:endParaRPr lang="et-EE" altLang="et-EE"/>
          </a:p>
        </p:txBody>
      </p:sp>
      <p:grpSp>
        <p:nvGrpSpPr>
          <p:cNvPr id="63495" name="Group 7"/>
          <p:cNvGrpSpPr>
            <a:grpSpLocks/>
          </p:cNvGrpSpPr>
          <p:nvPr/>
        </p:nvGrpSpPr>
        <p:grpSpPr bwMode="auto">
          <a:xfrm>
            <a:off x="177800" y="230188"/>
            <a:ext cx="203200" cy="6503987"/>
            <a:chOff x="112" y="145"/>
            <a:chExt cx="128" cy="4097"/>
          </a:xfrm>
        </p:grpSpPr>
        <p:sp>
          <p:nvSpPr>
            <p:cNvPr id="63496" name="Rectangle 8"/>
            <p:cNvSpPr>
              <a:spLocks noChangeArrowheads="1"/>
            </p:cNvSpPr>
            <p:nvPr/>
          </p:nvSpPr>
          <p:spPr bwMode="auto">
            <a:xfrm flipH="1">
              <a:off x="192" y="162"/>
              <a:ext cx="48" cy="408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63497" name="Rectangle 9"/>
            <p:cNvSpPr>
              <a:spLocks noChangeArrowheads="1"/>
            </p:cNvSpPr>
            <p:nvPr/>
          </p:nvSpPr>
          <p:spPr bwMode="auto">
            <a:xfrm>
              <a:off x="112" y="145"/>
              <a:ext cx="48" cy="3941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 altLang="et-EE" sz="2400"/>
            </a:p>
          </p:txBody>
        </p:sp>
      </p:grpSp>
      <p:grpSp>
        <p:nvGrpSpPr>
          <p:cNvPr id="63498" name="Group 10"/>
          <p:cNvGrpSpPr>
            <a:grpSpLocks/>
          </p:cNvGrpSpPr>
          <p:nvPr/>
        </p:nvGrpSpPr>
        <p:grpSpPr bwMode="auto">
          <a:xfrm>
            <a:off x="8793163" y="220663"/>
            <a:ext cx="198437" cy="6408737"/>
            <a:chOff x="5539" y="139"/>
            <a:chExt cx="125" cy="4037"/>
          </a:xfrm>
        </p:grpSpPr>
        <p:sp>
          <p:nvSpPr>
            <p:cNvPr id="63499" name="Rectangle 11"/>
            <p:cNvSpPr>
              <a:spLocks noChangeArrowheads="1"/>
            </p:cNvSpPr>
            <p:nvPr/>
          </p:nvSpPr>
          <p:spPr bwMode="auto">
            <a:xfrm rot="-10800000" flipH="1" flipV="1">
              <a:off x="5621" y="139"/>
              <a:ext cx="43" cy="398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63500" name="Rectangle 12"/>
            <p:cNvSpPr>
              <a:spLocks noChangeArrowheads="1"/>
            </p:cNvSpPr>
            <p:nvPr/>
          </p:nvSpPr>
          <p:spPr bwMode="auto">
            <a:xfrm rot="10800000" flipV="1">
              <a:off x="5539" y="240"/>
              <a:ext cx="49" cy="3936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</p:grpSp>
      <p:grpSp>
        <p:nvGrpSpPr>
          <p:cNvPr id="63501" name="Group 13"/>
          <p:cNvGrpSpPr>
            <a:grpSpLocks/>
          </p:cNvGrpSpPr>
          <p:nvPr/>
        </p:nvGrpSpPr>
        <p:grpSpPr bwMode="auto">
          <a:xfrm>
            <a:off x="412750" y="6477000"/>
            <a:ext cx="8686800" cy="228600"/>
            <a:chOff x="260" y="4080"/>
            <a:chExt cx="5472" cy="144"/>
          </a:xfrm>
        </p:grpSpPr>
        <p:sp>
          <p:nvSpPr>
            <p:cNvPr id="63502" name="Rectangle 14"/>
            <p:cNvSpPr>
              <a:spLocks noChangeArrowheads="1"/>
            </p:cNvSpPr>
            <p:nvPr/>
          </p:nvSpPr>
          <p:spPr bwMode="auto">
            <a:xfrm rot="5400000" flipV="1">
              <a:off x="2972" y="1368"/>
              <a:ext cx="48" cy="547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63503" name="Rectangle 15"/>
            <p:cNvSpPr>
              <a:spLocks noChangeArrowheads="1"/>
            </p:cNvSpPr>
            <p:nvPr/>
          </p:nvSpPr>
          <p:spPr bwMode="auto">
            <a:xfrm rot="5400000" flipV="1">
              <a:off x="2914" y="1522"/>
              <a:ext cx="48" cy="5355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</p:grpSp>
      <p:grpSp>
        <p:nvGrpSpPr>
          <p:cNvPr id="63504" name="Group 16"/>
          <p:cNvGrpSpPr>
            <a:grpSpLocks/>
          </p:cNvGrpSpPr>
          <p:nvPr/>
        </p:nvGrpSpPr>
        <p:grpSpPr bwMode="auto">
          <a:xfrm>
            <a:off x="76200" y="176213"/>
            <a:ext cx="8745538" cy="161925"/>
            <a:chOff x="48" y="111"/>
            <a:chExt cx="5509" cy="102"/>
          </a:xfrm>
        </p:grpSpPr>
        <p:sp>
          <p:nvSpPr>
            <p:cNvPr id="63505" name="Rectangle 17"/>
            <p:cNvSpPr>
              <a:spLocks noChangeArrowheads="1"/>
            </p:cNvSpPr>
            <p:nvPr/>
          </p:nvSpPr>
          <p:spPr bwMode="auto">
            <a:xfrm rot="5400000" flipV="1">
              <a:off x="2853" y="-2491"/>
              <a:ext cx="37" cy="5371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63506" name="Rectangle 18"/>
            <p:cNvSpPr>
              <a:spLocks noChangeArrowheads="1"/>
            </p:cNvSpPr>
            <p:nvPr/>
          </p:nvSpPr>
          <p:spPr bwMode="auto">
            <a:xfrm rot="5400000" flipV="1">
              <a:off x="2784" y="-2625"/>
              <a:ext cx="38" cy="550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</p:grpSp>
      <p:grpSp>
        <p:nvGrpSpPr>
          <p:cNvPr id="63507" name="Group 19"/>
          <p:cNvGrpSpPr>
            <a:grpSpLocks/>
          </p:cNvGrpSpPr>
          <p:nvPr/>
        </p:nvGrpSpPr>
        <p:grpSpPr bwMode="auto">
          <a:xfrm>
            <a:off x="71438" y="176213"/>
            <a:ext cx="8745537" cy="161925"/>
            <a:chOff x="48" y="111"/>
            <a:chExt cx="5509" cy="102"/>
          </a:xfrm>
        </p:grpSpPr>
        <p:sp>
          <p:nvSpPr>
            <p:cNvPr id="63508" name="Rectangle 20"/>
            <p:cNvSpPr>
              <a:spLocks noChangeArrowheads="1"/>
            </p:cNvSpPr>
            <p:nvPr/>
          </p:nvSpPr>
          <p:spPr bwMode="auto">
            <a:xfrm rot="5400000" flipV="1">
              <a:off x="2853" y="-2491"/>
              <a:ext cx="37" cy="5371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63509" name="Rectangle 21"/>
            <p:cNvSpPr>
              <a:spLocks noChangeArrowheads="1"/>
            </p:cNvSpPr>
            <p:nvPr/>
          </p:nvSpPr>
          <p:spPr bwMode="auto">
            <a:xfrm rot="5400000" flipV="1">
              <a:off x="2784" y="-2625"/>
              <a:ext cx="38" cy="550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</p:grpSp>
      <p:sp>
        <p:nvSpPr>
          <p:cNvPr id="63510" name="Rectangle 2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alpha val="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63511" name="Rectangle 23">
            <a:hlinkClick r:id="" action="ppaction://hlinkshowjump?jump=firstslide"/>
          </p:cNvPr>
          <p:cNvSpPr>
            <a:spLocks noChangeArrowheads="1"/>
          </p:cNvSpPr>
          <p:nvPr userDrawn="1"/>
        </p:nvSpPr>
        <p:spPr bwMode="auto">
          <a:xfrm>
            <a:off x="0" y="6453188"/>
            <a:ext cx="1403350" cy="4048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t-EE" altLang="et-EE"/>
              <a:t>Loobu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t-EE" altLang="et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t-EE" altLang="et-EE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t-EE" altLang="et-EE"/>
          </a:p>
        </p:txBody>
      </p:sp>
      <p:sp>
        <p:nvSpPr>
          <p:cNvPr id="7" name="Rectangle 27">
            <a:hlinkClick r:id="" action="ppaction://hlinkshowjump?jump=firstslide"/>
          </p:cNvPr>
          <p:cNvSpPr>
            <a:spLocks noChangeArrowheads="1"/>
          </p:cNvSpPr>
          <p:nvPr userDrawn="1"/>
        </p:nvSpPr>
        <p:spPr bwMode="auto">
          <a:xfrm>
            <a:off x="0" y="6453188"/>
            <a:ext cx="1403350" cy="4048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t-EE" altLang="et-EE"/>
              <a:t>Loobu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t-EE" altLang="et-EE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t-EE" altLang="et-EE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endParaRPr lang="et-EE" altLang="et-EE"/>
          </a:p>
        </p:txBody>
      </p:sp>
      <p:sp>
        <p:nvSpPr>
          <p:cNvPr id="11" name="Rectangle 27">
            <a:hlinkClick r:id="" action="ppaction://hlinkshowjump?jump=firstslide"/>
          </p:cNvPr>
          <p:cNvSpPr>
            <a:spLocks noChangeArrowheads="1"/>
          </p:cNvSpPr>
          <p:nvPr userDrawn="1"/>
        </p:nvSpPr>
        <p:spPr bwMode="auto">
          <a:xfrm>
            <a:off x="0" y="6453188"/>
            <a:ext cx="1403350" cy="4048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t-EE" altLang="et-EE"/>
              <a:t>Loobu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endParaRPr lang="et-EE" altLang="et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t-EE" altLang="et-EE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et-EE" altLang="et-EE"/>
          </a:p>
        </p:txBody>
      </p:sp>
      <p:sp>
        <p:nvSpPr>
          <p:cNvPr id="10" name="Rectangle 27">
            <a:hlinkClick r:id="" action="ppaction://hlinkshowjump?jump=firstslide"/>
          </p:cNvPr>
          <p:cNvSpPr>
            <a:spLocks noChangeArrowheads="1"/>
          </p:cNvSpPr>
          <p:nvPr userDrawn="1"/>
        </p:nvSpPr>
        <p:spPr bwMode="auto">
          <a:xfrm>
            <a:off x="0" y="6453188"/>
            <a:ext cx="1403350" cy="4048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t-EE" altLang="et-EE"/>
              <a:t>Loobu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t-EE" altLang="et-EE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t-EE" alt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t-EE" altLang="et-EE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Rectangle 27">
            <a:hlinkClick r:id="" action="ppaction://hlinkshowjump?jump=firstslide"/>
          </p:cNvPr>
          <p:cNvSpPr>
            <a:spLocks noChangeArrowheads="1"/>
          </p:cNvSpPr>
          <p:nvPr userDrawn="1"/>
        </p:nvSpPr>
        <p:spPr bwMode="auto">
          <a:xfrm>
            <a:off x="0" y="6453188"/>
            <a:ext cx="1403350" cy="4048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t-EE" altLang="et-EE"/>
              <a:t>Loobu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 alt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 alt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 altLang="et-EE"/>
          </a:p>
        </p:txBody>
      </p:sp>
      <p:sp>
        <p:nvSpPr>
          <p:cNvPr id="7" name="Rectangle 27">
            <a:hlinkClick r:id="" action="ppaction://hlinkshowjump?jump=firstslide"/>
          </p:cNvPr>
          <p:cNvSpPr>
            <a:spLocks noChangeArrowheads="1"/>
          </p:cNvSpPr>
          <p:nvPr userDrawn="1"/>
        </p:nvSpPr>
        <p:spPr bwMode="auto">
          <a:xfrm>
            <a:off x="0" y="6453188"/>
            <a:ext cx="1403350" cy="4048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t-EE" altLang="et-EE"/>
              <a:t>Loobu</a:t>
            </a:r>
          </a:p>
        </p:txBody>
      </p:sp>
    </p:spTree>
    <p:extLst>
      <p:ext uri="{BB962C8B-B14F-4D97-AF65-F5344CB8AC3E}">
        <p14:creationId xmlns:p14="http://schemas.microsoft.com/office/powerpoint/2010/main" val="4154307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5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5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1.xml"/><Relationship Id="rId1" Type="http://schemas.openxmlformats.org/officeDocument/2006/relationships/themeOverride" Target="../theme/themeOverride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1.xml"/><Relationship Id="rId1" Type="http://schemas.openxmlformats.org/officeDocument/2006/relationships/themeOverride" Target="../theme/themeOverride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5.xml"/><Relationship Id="rId1" Type="http://schemas.openxmlformats.org/officeDocument/2006/relationships/themeOverride" Target="../theme/themeOverride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10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t-EE" altLang="et-EE"/>
              <a:t>PowerPointi trikid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t-EE" altLang="et-EE">
                <a:hlinkClick r:id="" action="ppaction://hlinkshowjump?jump=nextslide"/>
              </a:rPr>
              <a:t>Start</a:t>
            </a:r>
            <a:endParaRPr lang="et-EE" altLang="et-EE"/>
          </a:p>
          <a:p>
            <a:r>
              <a:rPr lang="et-EE" altLang="et-EE">
                <a:hlinkClick r:id="" action="ppaction://hlinkshowjump?jump=endshow"/>
              </a:rPr>
              <a:t>Lahku</a:t>
            </a:r>
            <a:endParaRPr lang="et-EE" altLang="et-EE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>
            <a:hlinkHover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2411413" y="2852738"/>
            <a:ext cx="4248150" cy="187325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>
            <a:hlinkHover r:id="" action="ppaction://hlinkshowjump?jump=lastslideviewed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folHlink">
              <a:alpha val="99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11266" name="Rectangle 2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2411413" y="2852738"/>
            <a:ext cx="4248150" cy="187325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294" name="Rectangle 6"/>
          <p:cNvSpPr>
            <a:spLocks noChangeArrowheads="1"/>
          </p:cNvSpPr>
          <p:nvPr/>
        </p:nvSpPr>
        <p:spPr bwMode="auto">
          <a:xfrm>
            <a:off x="684213" y="3284538"/>
            <a:ext cx="8459787" cy="144462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1403350" y="6453188"/>
            <a:ext cx="3024188" cy="4048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et-EE" altLang="et-EE"/>
              <a:t>Nõuanne:Liiguta enda kursorit</a:t>
            </a:r>
          </a:p>
        </p:txBody>
      </p:sp>
      <p:sp>
        <p:nvSpPr>
          <p:cNvPr id="12293" name="Line 5"/>
          <p:cNvSpPr>
            <a:spLocks noChangeShapeType="1"/>
          </p:cNvSpPr>
          <p:nvPr/>
        </p:nvSpPr>
        <p:spPr bwMode="auto">
          <a:xfrm>
            <a:off x="8459788" y="3357563"/>
            <a:ext cx="6842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t-EE"/>
          </a:p>
        </p:txBody>
      </p:sp>
      <p:sp useBgFill="1">
        <p:nvSpPr>
          <p:cNvPr id="12295" name="Rectangle 7">
            <a:hlinkHover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684213" y="3500438"/>
            <a:ext cx="8459787" cy="144462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14" name="Rectangle 2">
            <a:hlinkHover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684213" y="3284538"/>
            <a:ext cx="8459787" cy="144462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1403350" y="6453188"/>
            <a:ext cx="3024188" cy="4048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et-EE" altLang="et-EE"/>
              <a:t>Nõuanne:Liiguta enda kursorit</a:t>
            </a:r>
          </a:p>
        </p:txBody>
      </p:sp>
      <p:sp useBgFill="1">
        <p:nvSpPr>
          <p:cNvPr id="13317" name="Rectangle 5"/>
          <p:cNvSpPr>
            <a:spLocks noChangeArrowheads="1"/>
          </p:cNvSpPr>
          <p:nvPr/>
        </p:nvSpPr>
        <p:spPr bwMode="auto">
          <a:xfrm>
            <a:off x="684213" y="3500438"/>
            <a:ext cx="8459787" cy="144462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>
            <a:off x="8459788" y="3573463"/>
            <a:ext cx="6842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t-EE"/>
          </a:p>
        </p:txBody>
      </p:sp>
      <p:sp useBgFill="1">
        <p:nvSpPr>
          <p:cNvPr id="13318" name="Rectangle 6">
            <a:hlinkHover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684213" y="3716338"/>
            <a:ext cx="8459787" cy="144462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338" name="Rectangle 2">
            <a:hlinkHover r:id="rId2" action="ppaction://hlinksldjump"/>
          </p:cNvPr>
          <p:cNvSpPr>
            <a:spLocks noChangeArrowheads="1"/>
          </p:cNvSpPr>
          <p:nvPr/>
        </p:nvSpPr>
        <p:spPr bwMode="auto">
          <a:xfrm>
            <a:off x="684213" y="3284538"/>
            <a:ext cx="8459787" cy="144462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1403350" y="6453188"/>
            <a:ext cx="3024188" cy="4048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et-EE" altLang="et-EE"/>
              <a:t>Nõuanne:Liiguta enda kursorit</a:t>
            </a:r>
          </a:p>
        </p:txBody>
      </p:sp>
      <p:sp useBgFill="1">
        <p:nvSpPr>
          <p:cNvPr id="14340" name="Rectangle 4">
            <a:hlinkHover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684213" y="3500438"/>
            <a:ext cx="8459787" cy="144462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 useBgFill="1">
        <p:nvSpPr>
          <p:cNvPr id="14342" name="Rectangle 6">
            <a:hlinkHover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684213" y="3716338"/>
            <a:ext cx="8459787" cy="144462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14341" name="Line 5">
            <a:hlinkClick r:id="" action="ppaction://hlinkshowjump?jump=nextslide"/>
          </p:cNvPr>
          <p:cNvSpPr>
            <a:spLocks noChangeShapeType="1"/>
          </p:cNvSpPr>
          <p:nvPr/>
        </p:nvSpPr>
        <p:spPr bwMode="auto">
          <a:xfrm>
            <a:off x="8459788" y="3789363"/>
            <a:ext cx="6842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t-E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7" name="WordArt 7">
            <a:hlinkHover r:id="" action="ppaction://hlinkshowjump?jump=nextslide"/>
          </p:cNvPr>
          <p:cNvSpPr>
            <a:spLocks noChangeArrowheads="1" noChangeShapeType="1" noTextEdit="1"/>
          </p:cNvSpPr>
          <p:nvPr/>
        </p:nvSpPr>
        <p:spPr bwMode="auto">
          <a:xfrm>
            <a:off x="2357438" y="3101975"/>
            <a:ext cx="4429125" cy="6477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t-EE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2"/>
                </a:solidFill>
                <a:latin typeface="Arial Black"/>
              </a:rPr>
              <a:t>Lohista kusor siia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>
            <a:hlinkHover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alpha val="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16386" name="WordArt 2">
            <a:hlinkClick r:id="" action="ppaction://hlinkshowjump?jump=nextslide"/>
          </p:cNvPr>
          <p:cNvSpPr>
            <a:spLocks noChangeArrowheads="1" noChangeShapeType="1" noTextEdit="1"/>
          </p:cNvSpPr>
          <p:nvPr/>
        </p:nvSpPr>
        <p:spPr bwMode="auto">
          <a:xfrm>
            <a:off x="2357438" y="3101975"/>
            <a:ext cx="4429125" cy="6477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t-EE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 Black"/>
              </a:rPr>
              <a:t>Lohista kusor siia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Text Box 4">
            <a:hlinkHover r:id="" action="ppaction://hlinkshowjump?jump=nextslide"/>
          </p:cNvPr>
          <p:cNvSpPr txBox="1">
            <a:spLocks noChangeArrowheads="1"/>
          </p:cNvSpPr>
          <p:nvPr/>
        </p:nvSpPr>
        <p:spPr bwMode="auto">
          <a:xfrm>
            <a:off x="2484438" y="115888"/>
            <a:ext cx="4464050" cy="6281737"/>
          </a:xfrm>
          <a:prstGeom prst="rect">
            <a:avLst/>
          </a:prstGeom>
          <a:solidFill>
            <a:srgbClr val="FFFFFF">
              <a:alpha val="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t-EE">
                <a:solidFill>
                  <a:schemeClr val="bg2"/>
                </a:solidFill>
              </a:rPr>
              <a:t>OB on lolll</a:t>
            </a:r>
          </a:p>
          <a:p>
            <a:pPr>
              <a:spcBef>
                <a:spcPct val="50000"/>
              </a:spcBef>
            </a:pPr>
            <a:r>
              <a:rPr lang="et-EE" altLang="et-EE">
                <a:solidFill>
                  <a:schemeClr val="bg2"/>
                </a:solidFill>
              </a:rPr>
              <a:t>Gdgdf</a:t>
            </a:r>
          </a:p>
          <a:p>
            <a:pPr>
              <a:spcBef>
                <a:spcPct val="50000"/>
              </a:spcBef>
            </a:pPr>
            <a:r>
              <a:rPr lang="et-EE" altLang="et-EE">
                <a:solidFill>
                  <a:schemeClr val="bg2"/>
                </a:solidFill>
              </a:rPr>
              <a:t>Dg</a:t>
            </a:r>
          </a:p>
          <a:p>
            <a:pPr>
              <a:spcBef>
                <a:spcPct val="50000"/>
              </a:spcBef>
            </a:pPr>
            <a:r>
              <a:rPr lang="et-EE" altLang="et-EE">
                <a:solidFill>
                  <a:schemeClr val="bg2"/>
                </a:solidFill>
              </a:rPr>
              <a:t>D</a:t>
            </a:r>
          </a:p>
          <a:p>
            <a:pPr>
              <a:spcBef>
                <a:spcPct val="50000"/>
              </a:spcBef>
            </a:pPr>
            <a:r>
              <a:rPr lang="et-EE" altLang="et-EE">
                <a:solidFill>
                  <a:schemeClr val="bg2"/>
                </a:solidFill>
              </a:rPr>
              <a:t>Gd</a:t>
            </a:r>
          </a:p>
          <a:p>
            <a:pPr>
              <a:spcBef>
                <a:spcPct val="50000"/>
              </a:spcBef>
            </a:pPr>
            <a:r>
              <a:rPr lang="et-EE" altLang="et-EE">
                <a:solidFill>
                  <a:schemeClr val="bg2"/>
                </a:solidFill>
              </a:rPr>
              <a:t>Fs</a:t>
            </a:r>
          </a:p>
          <a:p>
            <a:pPr>
              <a:spcBef>
                <a:spcPct val="50000"/>
              </a:spcBef>
            </a:pPr>
            <a:r>
              <a:rPr lang="et-EE" altLang="et-EE">
                <a:solidFill>
                  <a:schemeClr val="bg2"/>
                </a:solidFill>
              </a:rPr>
              <a:t>Dsd</a:t>
            </a:r>
          </a:p>
          <a:p>
            <a:pPr>
              <a:spcBef>
                <a:spcPct val="50000"/>
              </a:spcBef>
            </a:pPr>
            <a:r>
              <a:rPr lang="et-EE" altLang="et-EE">
                <a:solidFill>
                  <a:schemeClr val="bg2"/>
                </a:solidFill>
              </a:rPr>
              <a:t>Aadsfhauidhaidghyudgsdfauidfhifhdiughauidfd</a:t>
            </a:r>
          </a:p>
          <a:p>
            <a:pPr>
              <a:spcBef>
                <a:spcPct val="50000"/>
              </a:spcBef>
            </a:pPr>
            <a:r>
              <a:rPr lang="et-EE" altLang="et-EE">
                <a:solidFill>
                  <a:schemeClr val="bg2"/>
                </a:solidFill>
              </a:rPr>
              <a:t>Faasafsfsd</a:t>
            </a:r>
          </a:p>
          <a:p>
            <a:pPr>
              <a:spcBef>
                <a:spcPct val="50000"/>
              </a:spcBef>
            </a:pPr>
            <a:r>
              <a:rPr lang="et-EE" altLang="et-EE">
                <a:solidFill>
                  <a:schemeClr val="bg2"/>
                </a:solidFill>
              </a:rPr>
              <a:t>Sfsfasdadadystfs78fyu0sdu79gft d7fyusdgdgdsfsdgdg</a:t>
            </a:r>
          </a:p>
          <a:p>
            <a:pPr>
              <a:spcBef>
                <a:spcPct val="50000"/>
              </a:spcBef>
            </a:pPr>
            <a:r>
              <a:rPr lang="et-EE" altLang="et-EE">
                <a:solidFill>
                  <a:schemeClr val="bg2"/>
                </a:solidFill>
              </a:rPr>
              <a:t>Gsgsdgs</a:t>
            </a:r>
          </a:p>
          <a:p>
            <a:pPr>
              <a:spcBef>
                <a:spcPct val="50000"/>
              </a:spcBef>
            </a:pPr>
            <a:r>
              <a:rPr lang="et-EE" altLang="et-EE">
                <a:solidFill>
                  <a:schemeClr val="bg2"/>
                </a:solidFill>
              </a:rPr>
              <a:t>Dg</a:t>
            </a:r>
          </a:p>
          <a:p>
            <a:pPr>
              <a:spcBef>
                <a:spcPct val="50000"/>
              </a:spcBef>
            </a:pPr>
            <a:r>
              <a:rPr lang="et-EE" altLang="et-EE">
                <a:solidFill>
                  <a:schemeClr val="bg2"/>
                </a:solidFill>
              </a:rPr>
              <a:t>Sdgdgdsgsgsdgsg</a:t>
            </a:r>
          </a:p>
          <a:p>
            <a:pPr>
              <a:spcBef>
                <a:spcPct val="50000"/>
              </a:spcBef>
            </a:pPr>
            <a:r>
              <a:rPr lang="et-EE" altLang="et-EE" u="sng">
                <a:solidFill>
                  <a:srgbClr val="800000"/>
                </a:solidFill>
              </a:rPr>
              <a:t>jhiosdfhuios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>
            <a:hlinkHover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alpha val="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2411413" y="404813"/>
            <a:ext cx="4679950" cy="6007100"/>
          </a:xfrm>
          <a:prstGeom prst="rect">
            <a:avLst/>
          </a:prstGeom>
          <a:solidFill>
            <a:srgbClr val="FFFFFF">
              <a:alpha val="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t-EE"/>
              <a:t>OB on lolll</a:t>
            </a:r>
          </a:p>
          <a:p>
            <a:pPr>
              <a:spcBef>
                <a:spcPct val="50000"/>
              </a:spcBef>
            </a:pPr>
            <a:r>
              <a:rPr lang="et-EE" altLang="et-EE"/>
              <a:t>Gdgdf</a:t>
            </a:r>
          </a:p>
          <a:p>
            <a:pPr>
              <a:spcBef>
                <a:spcPct val="50000"/>
              </a:spcBef>
            </a:pPr>
            <a:r>
              <a:rPr lang="et-EE" altLang="et-EE"/>
              <a:t>Dg</a:t>
            </a:r>
          </a:p>
          <a:p>
            <a:pPr>
              <a:spcBef>
                <a:spcPct val="50000"/>
              </a:spcBef>
            </a:pPr>
            <a:r>
              <a:rPr lang="et-EE" altLang="et-EE"/>
              <a:t>D</a:t>
            </a:r>
          </a:p>
          <a:p>
            <a:pPr>
              <a:spcBef>
                <a:spcPct val="50000"/>
              </a:spcBef>
            </a:pPr>
            <a:r>
              <a:rPr lang="et-EE" altLang="et-EE"/>
              <a:t>Gd</a:t>
            </a:r>
          </a:p>
          <a:p>
            <a:pPr>
              <a:spcBef>
                <a:spcPct val="50000"/>
              </a:spcBef>
            </a:pPr>
            <a:r>
              <a:rPr lang="et-EE" altLang="et-EE"/>
              <a:t>Fs</a:t>
            </a:r>
          </a:p>
          <a:p>
            <a:pPr>
              <a:spcBef>
                <a:spcPct val="50000"/>
              </a:spcBef>
            </a:pPr>
            <a:r>
              <a:rPr lang="et-EE" altLang="et-EE"/>
              <a:t>Dsd</a:t>
            </a:r>
          </a:p>
          <a:p>
            <a:pPr>
              <a:spcBef>
                <a:spcPct val="50000"/>
              </a:spcBef>
            </a:pPr>
            <a:r>
              <a:rPr lang="et-EE" altLang="et-EE"/>
              <a:t>Aadsfhauidhaidghyudgsdfauidfhifhdiughauidfd</a:t>
            </a:r>
          </a:p>
          <a:p>
            <a:pPr>
              <a:spcBef>
                <a:spcPct val="50000"/>
              </a:spcBef>
            </a:pPr>
            <a:r>
              <a:rPr lang="et-EE" altLang="et-EE"/>
              <a:t>Faasafsfsd</a:t>
            </a:r>
          </a:p>
          <a:p>
            <a:pPr>
              <a:spcBef>
                <a:spcPct val="50000"/>
              </a:spcBef>
            </a:pPr>
            <a:r>
              <a:rPr lang="et-EE" altLang="et-EE"/>
              <a:t>Sfsfasdadadystfs78fyu0sdu79gft d7fyusdgdgdsfsdgdg</a:t>
            </a:r>
          </a:p>
          <a:p>
            <a:pPr>
              <a:spcBef>
                <a:spcPct val="50000"/>
              </a:spcBef>
            </a:pPr>
            <a:r>
              <a:rPr lang="et-EE" altLang="et-EE"/>
              <a:t>Gsgsdgs</a:t>
            </a:r>
          </a:p>
          <a:p>
            <a:pPr>
              <a:spcBef>
                <a:spcPct val="50000"/>
              </a:spcBef>
            </a:pPr>
            <a:r>
              <a:rPr lang="et-EE" altLang="et-EE"/>
              <a:t>Dg</a:t>
            </a:r>
          </a:p>
          <a:p>
            <a:pPr>
              <a:spcBef>
                <a:spcPct val="50000"/>
              </a:spcBef>
            </a:pPr>
            <a:r>
              <a:rPr lang="et-EE" altLang="et-EE"/>
              <a:t>Sdgdgdsgsgsdgsg</a:t>
            </a:r>
          </a:p>
          <a:p>
            <a:pPr>
              <a:spcBef>
                <a:spcPct val="50000"/>
              </a:spcBef>
            </a:pPr>
            <a:r>
              <a:rPr lang="et-EE" altLang="et-EE">
                <a:hlinkClick r:id="" action="ppaction://hlinkshowjump?jump=nextslide"/>
              </a:rPr>
              <a:t>jhiosdfhuios</a:t>
            </a:r>
            <a:endParaRPr lang="et-EE" altLang="et-E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1" name="Picture 5" descr="j0251925">
            <a:hlinkHover r:id="" action="ppaction://hlinkshowjump?jump=nextslide"/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24300" y="2636838"/>
            <a:ext cx="1812925" cy="18065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>
            <a:hlinkHover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alpha val="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pic>
        <p:nvPicPr>
          <p:cNvPr id="21506" name="Picture 2" descr="j0251925">
            <a:hlinkClick r:id="" action="ppaction://hlinkshowjump?jump=nextslide"/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24300" y="2636838"/>
            <a:ext cx="1812925" cy="18065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Picture3">
            <a:hlinkHover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2575" y="1557338"/>
            <a:ext cx="1774825" cy="309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3" name="Text Box 5">
            <a:hlinkClick r:id="" action="ppaction://hlinkshowjump?jump=nextslide"/>
          </p:cNvPr>
          <p:cNvSpPr txBox="1">
            <a:spLocks noChangeArrowheads="1"/>
          </p:cNvSpPr>
          <p:nvPr/>
        </p:nvSpPr>
        <p:spPr bwMode="auto">
          <a:xfrm>
            <a:off x="3060700" y="3716338"/>
            <a:ext cx="3816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t-EE">
                <a:effectLst>
                  <a:outerShdw blurRad="38100" dist="38100" dir="2700000" algn="tl">
                    <a:srgbClr val="000000"/>
                  </a:outerShdw>
                </a:effectLst>
              </a:rPr>
              <a:t>Jätka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>
            <a:hlinkHover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99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pic>
        <p:nvPicPr>
          <p:cNvPr id="23554" name="Picture 2" descr="Picture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2575" y="1557338"/>
            <a:ext cx="1774825" cy="309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5" name="Text Box 3">
            <a:hlinkClick r:id="" action="ppaction://hlinkshowjump?jump=nextslide"/>
          </p:cNvPr>
          <p:cNvSpPr txBox="1">
            <a:spLocks noChangeArrowheads="1"/>
          </p:cNvSpPr>
          <p:nvPr/>
        </p:nvSpPr>
        <p:spPr bwMode="auto">
          <a:xfrm>
            <a:off x="3060700" y="3716338"/>
            <a:ext cx="3816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t-EE">
                <a:effectLst>
                  <a:outerShdw blurRad="38100" dist="38100" dir="2700000" algn="tl">
                    <a:srgbClr val="000000"/>
                  </a:outerShdw>
                </a:effectLst>
              </a:rPr>
              <a:t>Jätka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3554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2355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Freeform 4">
            <a:hlinkHover r:id="" action="ppaction://hlinkshowjump?jump=nextslide"/>
          </p:cNvPr>
          <p:cNvSpPr>
            <a:spLocks/>
          </p:cNvSpPr>
          <p:nvPr/>
        </p:nvSpPr>
        <p:spPr bwMode="auto">
          <a:xfrm>
            <a:off x="395288" y="404813"/>
            <a:ext cx="8064500" cy="5761037"/>
          </a:xfrm>
          <a:custGeom>
            <a:avLst/>
            <a:gdLst>
              <a:gd name="T0" fmla="*/ 0 w 5080"/>
              <a:gd name="T1" fmla="*/ 454 h 3629"/>
              <a:gd name="T2" fmla="*/ 3129 w 5080"/>
              <a:gd name="T3" fmla="*/ 3629 h 3629"/>
              <a:gd name="T4" fmla="*/ 5080 w 5080"/>
              <a:gd name="T5" fmla="*/ 1633 h 3629"/>
              <a:gd name="T6" fmla="*/ 3311 w 5080"/>
              <a:gd name="T7" fmla="*/ 0 h 3629"/>
              <a:gd name="T8" fmla="*/ 3084 w 5080"/>
              <a:gd name="T9" fmla="*/ 227 h 3629"/>
              <a:gd name="T10" fmla="*/ 2993 w 5080"/>
              <a:gd name="T11" fmla="*/ 272 h 3629"/>
              <a:gd name="T12" fmla="*/ 2903 w 5080"/>
              <a:gd name="T13" fmla="*/ 136 h 3629"/>
              <a:gd name="T14" fmla="*/ 2540 w 5080"/>
              <a:gd name="T15" fmla="*/ 318 h 3629"/>
              <a:gd name="T16" fmla="*/ 4399 w 5080"/>
              <a:gd name="T17" fmla="*/ 2223 h 3629"/>
              <a:gd name="T18" fmla="*/ 3946 w 5080"/>
              <a:gd name="T19" fmla="*/ 2722 h 3629"/>
              <a:gd name="T20" fmla="*/ 1632 w 5080"/>
              <a:gd name="T21" fmla="*/ 363 h 3629"/>
              <a:gd name="T22" fmla="*/ 1360 w 5080"/>
              <a:gd name="T23" fmla="*/ 454 h 3629"/>
              <a:gd name="T24" fmla="*/ 3764 w 5080"/>
              <a:gd name="T25" fmla="*/ 2949 h 3629"/>
              <a:gd name="T26" fmla="*/ 3538 w 5080"/>
              <a:gd name="T27" fmla="*/ 3130 h 3629"/>
              <a:gd name="T28" fmla="*/ 861 w 5080"/>
              <a:gd name="T29" fmla="*/ 409 h 3629"/>
              <a:gd name="T30" fmla="*/ 0 w 5080"/>
              <a:gd name="T31" fmla="*/ 454 h 36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080" h="3629">
                <a:moveTo>
                  <a:pt x="0" y="454"/>
                </a:moveTo>
                <a:lnTo>
                  <a:pt x="3129" y="3629"/>
                </a:lnTo>
                <a:lnTo>
                  <a:pt x="5080" y="1633"/>
                </a:lnTo>
                <a:lnTo>
                  <a:pt x="3311" y="0"/>
                </a:lnTo>
                <a:lnTo>
                  <a:pt x="3084" y="227"/>
                </a:lnTo>
                <a:lnTo>
                  <a:pt x="2993" y="272"/>
                </a:lnTo>
                <a:lnTo>
                  <a:pt x="2903" y="136"/>
                </a:lnTo>
                <a:lnTo>
                  <a:pt x="2540" y="318"/>
                </a:lnTo>
                <a:lnTo>
                  <a:pt x="4399" y="2223"/>
                </a:lnTo>
                <a:lnTo>
                  <a:pt x="3946" y="2722"/>
                </a:lnTo>
                <a:lnTo>
                  <a:pt x="1632" y="363"/>
                </a:lnTo>
                <a:lnTo>
                  <a:pt x="1360" y="454"/>
                </a:lnTo>
                <a:lnTo>
                  <a:pt x="3764" y="2949"/>
                </a:lnTo>
                <a:lnTo>
                  <a:pt x="3538" y="3130"/>
                </a:lnTo>
                <a:lnTo>
                  <a:pt x="861" y="409"/>
                </a:lnTo>
                <a:lnTo>
                  <a:pt x="0" y="454"/>
                </a:lnTo>
                <a:close/>
              </a:path>
            </a:pathLst>
          </a:custGeom>
          <a:solidFill>
            <a:schemeClr val="folHlink">
              <a:alpha val="99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t-E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4">
            <a:hlinkHover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1619250" y="1484313"/>
            <a:ext cx="6408738" cy="3889375"/>
          </a:xfrm>
          <a:prstGeom prst="rect">
            <a:avLst/>
          </a:prstGeom>
          <a:solidFill>
            <a:schemeClr val="bg1">
              <a:alpha val="99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Rectangle 5">
            <a:hlinkHover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alpha val="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36867" name="Rectangle 3" descr="Medium wood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1619250" y="1484313"/>
            <a:ext cx="3240088" cy="38893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>
            <a:prstShdw prst="shdw17" dist="17961" dir="2700000">
              <a:srgbClr val="996633">
                <a:gamma/>
                <a:shade val="60000"/>
                <a:invGamma/>
              </a:srgbClr>
            </a:prst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t-EE" altLang="et-EE" sz="27700">
                <a:latin typeface="Arial" charset="0"/>
              </a:rPr>
              <a:t>O</a:t>
            </a:r>
          </a:p>
        </p:txBody>
      </p:sp>
      <p:sp>
        <p:nvSpPr>
          <p:cNvPr id="36868" name="Rectangle 4" descr="Medium wood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4859338" y="1484313"/>
            <a:ext cx="3168650" cy="38893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>
            <a:prstShdw prst="shdw17" dist="17961" dir="2700000">
              <a:srgbClr val="996633">
                <a:gamma/>
                <a:shade val="60000"/>
                <a:invGamma/>
              </a:srgbClr>
            </a:prst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t-EE" altLang="et-EE" sz="27700">
                <a:latin typeface="Arial" charset="0"/>
              </a:rPr>
              <a:t>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animBg="1"/>
      <p:bldP spid="3686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1403350" y="6453188"/>
            <a:ext cx="2232025" cy="404812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t-EE" altLang="et-EE"/>
              <a:t>NB!See on liba kell</a:t>
            </a:r>
          </a:p>
        </p:txBody>
      </p:sp>
      <p:pic>
        <p:nvPicPr>
          <p:cNvPr id="37893" name="Picture 5" descr="20101104_4c07f545c82665db4018tkAzSaEeQWup">
            <a:hlinkHover r:id="" action="ppaction://hlinkshowjump?jump=nextslide"/>
          </p:cNvPr>
          <p:cNvPicPr>
            <a:picLocks noChangeAspect="1" noChangeArrowheads="1" noCrop="1"/>
          </p:cNvPicPr>
          <p:nvPr>
            <p:ph/>
          </p:nvPr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63938" y="1773238"/>
            <a:ext cx="2857500" cy="28575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4">
            <a:hlinkHover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alpha val="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1403350" y="6453188"/>
            <a:ext cx="2232025" cy="404812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t-EE" altLang="et-EE"/>
              <a:t>NB!See on liba kell</a:t>
            </a:r>
          </a:p>
        </p:txBody>
      </p:sp>
      <p:pic>
        <p:nvPicPr>
          <p:cNvPr id="41987" name="Picture 3" descr="20101104_4c07f545c82665db4018tkAzSaEeQWup">
            <a:hlinkClick r:id="" action="ppaction://hlinkshowjump?jump=nextslide"/>
          </p:cNvPr>
          <p:cNvPicPr>
            <a:picLocks noChangeAspect="1" noChangeArrowheads="1" noCrop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63938" y="1773238"/>
            <a:ext cx="2857500" cy="28575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323850" y="333375"/>
            <a:ext cx="8424863" cy="6119813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323850" y="333375"/>
            <a:ext cx="8424863" cy="6119813"/>
          </a:xfrm>
          <a:prstGeom prst="rect">
            <a:avLst/>
          </a:prstGeom>
          <a:solidFill>
            <a:srgbClr val="808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44039" name="Rectangle 7"/>
          <p:cNvSpPr>
            <a:spLocks noChangeArrowheads="1"/>
          </p:cNvSpPr>
          <p:nvPr/>
        </p:nvSpPr>
        <p:spPr bwMode="auto">
          <a:xfrm>
            <a:off x="323850" y="333375"/>
            <a:ext cx="8424863" cy="6119813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44040" name="Rectangle 8"/>
          <p:cNvSpPr>
            <a:spLocks noChangeArrowheads="1"/>
          </p:cNvSpPr>
          <p:nvPr/>
        </p:nvSpPr>
        <p:spPr bwMode="auto">
          <a:xfrm>
            <a:off x="323850" y="333375"/>
            <a:ext cx="8424863" cy="6119813"/>
          </a:xfrm>
          <a:prstGeom prst="rec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44041" name="Rectangle 9"/>
          <p:cNvSpPr>
            <a:spLocks noChangeArrowheads="1"/>
          </p:cNvSpPr>
          <p:nvPr/>
        </p:nvSpPr>
        <p:spPr bwMode="auto">
          <a:xfrm>
            <a:off x="323850" y="333375"/>
            <a:ext cx="8424863" cy="6119813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44042" name="Rectangle 10"/>
          <p:cNvSpPr>
            <a:spLocks noChangeArrowheads="1"/>
          </p:cNvSpPr>
          <p:nvPr/>
        </p:nvSpPr>
        <p:spPr bwMode="auto">
          <a:xfrm>
            <a:off x="323850" y="333375"/>
            <a:ext cx="8424863" cy="6119813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44043" name="Rectangle 11"/>
          <p:cNvSpPr>
            <a:spLocks noChangeArrowheads="1"/>
          </p:cNvSpPr>
          <p:nvPr/>
        </p:nvSpPr>
        <p:spPr bwMode="auto">
          <a:xfrm>
            <a:off x="323850" y="333375"/>
            <a:ext cx="8424863" cy="6119813"/>
          </a:xfrm>
          <a:prstGeom prst="rect">
            <a:avLst/>
          </a:prstGeom>
          <a:solidFill>
            <a:srgbClr val="F8F8F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44044" name="Rectangle 12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323850" y="333375"/>
            <a:ext cx="8424863" cy="61198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t-EE" altLang="et-EE">
                <a:solidFill>
                  <a:schemeClr val="bg1"/>
                </a:solidFill>
              </a:rPr>
              <a:t>Vajuta siia et jätkata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500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10" dur="500"/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9" dur="500"/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20" dur="500"/>
                                        <p:tgtEl>
                                          <p:spTgt spid="44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500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30" dur="500"/>
                                        <p:tgtEl>
                                          <p:spTgt spid="44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8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9" dur="500"/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40" dur="500"/>
                                        <p:tgtEl>
                                          <p:spTgt spid="44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8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9" dur="500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50" dur="500"/>
                                        <p:tgtEl>
                                          <p:spTgt spid="44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8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9" dur="500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60" dur="500"/>
                                        <p:tgtEl>
                                          <p:spTgt spid="44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6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68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9" dur="500"/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70" dur="500"/>
                                        <p:tgtEl>
                                          <p:spTgt spid="44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7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40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7" grpId="0" animBg="1"/>
      <p:bldP spid="44037" grpId="1" animBg="1"/>
      <p:bldP spid="44037" grpId="2" animBg="1"/>
      <p:bldP spid="44038" grpId="0" animBg="1"/>
      <p:bldP spid="44038" grpId="1" animBg="1"/>
      <p:bldP spid="44038" grpId="2" animBg="1"/>
      <p:bldP spid="44039" grpId="0" animBg="1"/>
      <p:bldP spid="44039" grpId="1" animBg="1"/>
      <p:bldP spid="44039" grpId="2" animBg="1"/>
      <p:bldP spid="44040" grpId="0" animBg="1"/>
      <p:bldP spid="44040" grpId="1" animBg="1"/>
      <p:bldP spid="44040" grpId="2" animBg="1"/>
      <p:bldP spid="44041" grpId="0" animBg="1"/>
      <p:bldP spid="44041" grpId="1" animBg="1"/>
      <p:bldP spid="44041" grpId="2" animBg="1"/>
      <p:bldP spid="44042" grpId="0" animBg="1"/>
      <p:bldP spid="44042" grpId="1" animBg="1"/>
      <p:bldP spid="44042" grpId="2" animBg="1"/>
      <p:bldP spid="44043" grpId="0" animBg="1"/>
      <p:bldP spid="44043" grpId="1" animBg="1"/>
      <p:bldP spid="44043" grpId="2" animBg="1"/>
      <p:bldP spid="44044" grpId="0" build="allAtOnce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323850" y="333375"/>
            <a:ext cx="8424863" cy="6119813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323850" y="333375"/>
            <a:ext cx="8424863" cy="6119813"/>
          </a:xfrm>
          <a:prstGeom prst="rect">
            <a:avLst/>
          </a:prstGeom>
          <a:solidFill>
            <a:srgbClr val="808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323850" y="333375"/>
            <a:ext cx="8424863" cy="6119813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1207" name="Rectangle 7"/>
          <p:cNvSpPr>
            <a:spLocks noChangeArrowheads="1"/>
          </p:cNvSpPr>
          <p:nvPr/>
        </p:nvSpPr>
        <p:spPr bwMode="auto">
          <a:xfrm>
            <a:off x="323850" y="333375"/>
            <a:ext cx="8424863" cy="6119813"/>
          </a:xfrm>
          <a:prstGeom prst="rec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1208" name="Rectangle 8"/>
          <p:cNvSpPr>
            <a:spLocks noChangeArrowheads="1"/>
          </p:cNvSpPr>
          <p:nvPr/>
        </p:nvSpPr>
        <p:spPr bwMode="auto">
          <a:xfrm>
            <a:off x="323850" y="333375"/>
            <a:ext cx="8424863" cy="6119813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1209" name="Rectangle 9"/>
          <p:cNvSpPr>
            <a:spLocks noChangeArrowheads="1"/>
          </p:cNvSpPr>
          <p:nvPr/>
        </p:nvSpPr>
        <p:spPr bwMode="auto">
          <a:xfrm>
            <a:off x="323850" y="333375"/>
            <a:ext cx="8424863" cy="6119813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1210" name="Rectangle 10"/>
          <p:cNvSpPr>
            <a:spLocks noChangeArrowheads="1"/>
          </p:cNvSpPr>
          <p:nvPr/>
        </p:nvSpPr>
        <p:spPr bwMode="auto">
          <a:xfrm>
            <a:off x="323850" y="333375"/>
            <a:ext cx="8424863" cy="6119813"/>
          </a:xfrm>
          <a:prstGeom prst="rect">
            <a:avLst/>
          </a:prstGeom>
          <a:solidFill>
            <a:srgbClr val="F8F8F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1211" name="Rectangle 11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323850" y="333375"/>
            <a:ext cx="8424863" cy="61198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t-EE" altLang="et-EE">
                <a:solidFill>
                  <a:schemeClr val="bg1"/>
                </a:solidFill>
              </a:rPr>
              <a:t>Vajuta siia et jätkata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200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10" dur="2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"/>
                            </p:stCondLst>
                            <p:childTnLst>
                              <p:par>
                                <p:cTn id="1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"/>
                            </p:stCondLst>
                            <p:childTnLst>
                              <p:par>
                                <p:cTn id="18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9" dur="200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20" dur="200"/>
                                        <p:tgtEl>
                                          <p:spTgt spid="5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"/>
                            </p:stCondLst>
                            <p:childTnLst>
                              <p:par>
                                <p:cTn id="2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400"/>
                            </p:stCondLst>
                            <p:childTnLst>
                              <p:par>
                                <p:cTn id="28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200"/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30" dur="200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3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38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9" dur="200"/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40" dur="200"/>
                                        <p:tgtEl>
                                          <p:spTgt spid="51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4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48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9" dur="200"/>
                                        <p:tgtEl>
                                          <p:spTgt spid="5120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50" dur="200"/>
                                        <p:tgtEl>
                                          <p:spTgt spid="51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8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9" dur="200"/>
                                        <p:tgtEl>
                                          <p:spTgt spid="5120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60" dur="200"/>
                                        <p:tgtEl>
                                          <p:spTgt spid="51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6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68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9" dur="200"/>
                                        <p:tgtEl>
                                          <p:spTgt spid="512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70" dur="200"/>
                                        <p:tgtEl>
                                          <p:spTgt spid="51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7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4" grpId="0" animBg="1"/>
      <p:bldP spid="51204" grpId="1" animBg="1"/>
      <p:bldP spid="51204" grpId="2" animBg="1"/>
      <p:bldP spid="51205" grpId="0" animBg="1"/>
      <p:bldP spid="51205" grpId="1" animBg="1"/>
      <p:bldP spid="51205" grpId="2" animBg="1"/>
      <p:bldP spid="51206" grpId="0" animBg="1"/>
      <p:bldP spid="51206" grpId="1" animBg="1"/>
      <p:bldP spid="51206" grpId="2" animBg="1"/>
      <p:bldP spid="51207" grpId="0" animBg="1"/>
      <p:bldP spid="51207" grpId="1" animBg="1"/>
      <p:bldP spid="51207" grpId="2" animBg="1"/>
      <p:bldP spid="51208" grpId="0" animBg="1"/>
      <p:bldP spid="51208" grpId="1" animBg="1"/>
      <p:bldP spid="51208" grpId="2" animBg="1"/>
      <p:bldP spid="51209" grpId="0" animBg="1"/>
      <p:bldP spid="51209" grpId="1" animBg="1"/>
      <p:bldP spid="51209" grpId="2" animBg="1"/>
      <p:bldP spid="51210" grpId="0" animBg="1"/>
      <p:bldP spid="51210" grpId="1" animBg="1"/>
      <p:bldP spid="51210" grpId="2" animBg="1"/>
      <p:bldP spid="51211" grpId="0" build="allAtOnce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66" name="Rectangle 18"/>
          <p:cNvSpPr>
            <a:spLocks noChangeArrowheads="1"/>
          </p:cNvSpPr>
          <p:nvPr/>
        </p:nvSpPr>
        <p:spPr bwMode="auto">
          <a:xfrm>
            <a:off x="323850" y="404813"/>
            <a:ext cx="8424863" cy="60483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3258" name="Rectangle 10"/>
          <p:cNvSpPr>
            <a:spLocks noChangeArrowheads="1"/>
          </p:cNvSpPr>
          <p:nvPr/>
        </p:nvSpPr>
        <p:spPr bwMode="auto">
          <a:xfrm>
            <a:off x="323850" y="333375"/>
            <a:ext cx="8424863" cy="6119813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3259" name="Rectangle 11"/>
          <p:cNvSpPr>
            <a:spLocks noChangeArrowheads="1"/>
          </p:cNvSpPr>
          <p:nvPr/>
        </p:nvSpPr>
        <p:spPr bwMode="auto">
          <a:xfrm>
            <a:off x="323850" y="333375"/>
            <a:ext cx="8424863" cy="6119813"/>
          </a:xfrm>
          <a:prstGeom prst="rect">
            <a:avLst/>
          </a:prstGeom>
          <a:solidFill>
            <a:srgbClr val="808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3260" name="Rectangle 12"/>
          <p:cNvSpPr>
            <a:spLocks noChangeArrowheads="1"/>
          </p:cNvSpPr>
          <p:nvPr/>
        </p:nvSpPr>
        <p:spPr bwMode="auto">
          <a:xfrm>
            <a:off x="323850" y="333375"/>
            <a:ext cx="8424863" cy="6119813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3261" name="Rectangle 13"/>
          <p:cNvSpPr>
            <a:spLocks noChangeArrowheads="1"/>
          </p:cNvSpPr>
          <p:nvPr/>
        </p:nvSpPr>
        <p:spPr bwMode="auto">
          <a:xfrm>
            <a:off x="323850" y="333375"/>
            <a:ext cx="8424863" cy="6119813"/>
          </a:xfrm>
          <a:prstGeom prst="rec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3262" name="Rectangle 14"/>
          <p:cNvSpPr>
            <a:spLocks noChangeArrowheads="1"/>
          </p:cNvSpPr>
          <p:nvPr/>
        </p:nvSpPr>
        <p:spPr bwMode="auto">
          <a:xfrm>
            <a:off x="323850" y="333375"/>
            <a:ext cx="8424863" cy="6119813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3263" name="Rectangle 15"/>
          <p:cNvSpPr>
            <a:spLocks noChangeArrowheads="1"/>
          </p:cNvSpPr>
          <p:nvPr/>
        </p:nvSpPr>
        <p:spPr bwMode="auto">
          <a:xfrm>
            <a:off x="323850" y="333375"/>
            <a:ext cx="8424863" cy="6119813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3264" name="Rectangle 16"/>
          <p:cNvSpPr>
            <a:spLocks noChangeArrowheads="1"/>
          </p:cNvSpPr>
          <p:nvPr/>
        </p:nvSpPr>
        <p:spPr bwMode="auto">
          <a:xfrm>
            <a:off x="323850" y="333375"/>
            <a:ext cx="8424863" cy="6119813"/>
          </a:xfrm>
          <a:prstGeom prst="rect">
            <a:avLst/>
          </a:prstGeom>
          <a:solidFill>
            <a:srgbClr val="F8F8F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3265" name="Rectangle 17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323850" y="333375"/>
            <a:ext cx="8424863" cy="61198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t-EE" altLang="et-EE">
                <a:solidFill>
                  <a:srgbClr val="000000"/>
                </a:solidFill>
              </a:rPr>
              <a:t>Vajuta siia et jätkata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300"/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13" dur="300"/>
                                        <p:tgtEl>
                                          <p:spTgt spid="53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21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2" dur="300"/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23" dur="300"/>
                                        <p:tgtEl>
                                          <p:spTgt spid="53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2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31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2" dur="300"/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33" dur="300"/>
                                        <p:tgtEl>
                                          <p:spTgt spid="53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3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41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300"/>
                                        <p:tgtEl>
                                          <p:spTgt spid="5326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43" dur="300"/>
                                        <p:tgtEl>
                                          <p:spTgt spid="53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4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51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2" dur="300"/>
                                        <p:tgtEl>
                                          <p:spTgt spid="5326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53" dur="300"/>
                                        <p:tgtEl>
                                          <p:spTgt spid="53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1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2" dur="300"/>
                                        <p:tgtEl>
                                          <p:spTgt spid="5326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63" dur="300"/>
                                        <p:tgtEl>
                                          <p:spTgt spid="53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6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71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2" dur="300"/>
                                        <p:tgtEl>
                                          <p:spTgt spid="5326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73" dur="300"/>
                                        <p:tgtEl>
                                          <p:spTgt spid="53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7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7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32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66" grpId="0" animBg="1"/>
      <p:bldP spid="53258" grpId="0" animBg="1"/>
      <p:bldP spid="53258" grpId="1" animBg="1"/>
      <p:bldP spid="53258" grpId="2" animBg="1"/>
      <p:bldP spid="53259" grpId="0" animBg="1"/>
      <p:bldP spid="53259" grpId="1" animBg="1"/>
      <p:bldP spid="53259" grpId="2" animBg="1"/>
      <p:bldP spid="53260" grpId="0" animBg="1"/>
      <p:bldP spid="53260" grpId="1" animBg="1"/>
      <p:bldP spid="53260" grpId="2" animBg="1"/>
      <p:bldP spid="53261" grpId="0" animBg="1"/>
      <p:bldP spid="53261" grpId="1" animBg="1"/>
      <p:bldP spid="53261" grpId="2" animBg="1"/>
      <p:bldP spid="53262" grpId="0" animBg="1"/>
      <p:bldP spid="53262" grpId="1" animBg="1"/>
      <p:bldP spid="53262" grpId="2" animBg="1"/>
      <p:bldP spid="53263" grpId="0" animBg="1"/>
      <p:bldP spid="53263" grpId="1" animBg="1"/>
      <p:bldP spid="53263" grpId="2" animBg="1"/>
      <p:bldP spid="53264" grpId="0" animBg="1"/>
      <p:bldP spid="53264" grpId="1" animBg="1"/>
      <p:bldP spid="53264" grpId="2" animBg="1"/>
      <p:bldP spid="53265" grpId="0" build="allAtOnce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323850" y="404813"/>
            <a:ext cx="8424863" cy="60483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323850" y="333375"/>
            <a:ext cx="8424863" cy="6119813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323850" y="333375"/>
            <a:ext cx="8424863" cy="6119813"/>
          </a:xfrm>
          <a:prstGeom prst="rect">
            <a:avLst/>
          </a:prstGeom>
          <a:solidFill>
            <a:srgbClr val="808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323850" y="333375"/>
            <a:ext cx="8424863" cy="6119813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323850" y="333375"/>
            <a:ext cx="8424863" cy="6119813"/>
          </a:xfrm>
          <a:prstGeom prst="rec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7351" name="Rectangle 7"/>
          <p:cNvSpPr>
            <a:spLocks noChangeArrowheads="1"/>
          </p:cNvSpPr>
          <p:nvPr/>
        </p:nvSpPr>
        <p:spPr bwMode="auto">
          <a:xfrm>
            <a:off x="323850" y="333375"/>
            <a:ext cx="8424863" cy="6119813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7352" name="Rectangle 8"/>
          <p:cNvSpPr>
            <a:spLocks noChangeArrowheads="1"/>
          </p:cNvSpPr>
          <p:nvPr/>
        </p:nvSpPr>
        <p:spPr bwMode="auto">
          <a:xfrm>
            <a:off x="323850" y="333375"/>
            <a:ext cx="8424863" cy="6119813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7353" name="Rectangle 9"/>
          <p:cNvSpPr>
            <a:spLocks noChangeArrowheads="1"/>
          </p:cNvSpPr>
          <p:nvPr/>
        </p:nvSpPr>
        <p:spPr bwMode="auto">
          <a:xfrm>
            <a:off x="323850" y="333375"/>
            <a:ext cx="8424863" cy="6119813"/>
          </a:xfrm>
          <a:prstGeom prst="rect">
            <a:avLst/>
          </a:prstGeom>
          <a:solidFill>
            <a:srgbClr val="F8F8F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7354" name="Rectangle 10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323850" y="333375"/>
            <a:ext cx="8424863" cy="61198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t-EE" altLang="et-EE">
                <a:solidFill>
                  <a:srgbClr val="000000"/>
                </a:solidFill>
              </a:rPr>
              <a:t>Vajuta siia et jätkata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100"/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13" dur="100"/>
                                        <p:tgtEl>
                                          <p:spTgt spid="57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"/>
                            </p:stCondLst>
                            <p:childTnLst>
                              <p:par>
                                <p:cTn id="1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"/>
                            </p:stCondLst>
                            <p:childTnLst>
                              <p:par>
                                <p:cTn id="21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2" dur="100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23" dur="1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"/>
                            </p:stCondLst>
                            <p:childTnLst>
                              <p:par>
                                <p:cTn id="2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"/>
                            </p:stCondLst>
                            <p:childTnLst>
                              <p:par>
                                <p:cTn id="31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2" dur="100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33" dur="1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3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41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100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43" dur="100"/>
                                        <p:tgtEl>
                                          <p:spTgt spid="57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00"/>
                            </p:stCondLst>
                            <p:childTnLst>
                              <p:par>
                                <p:cTn id="4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4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400"/>
                            </p:stCondLst>
                            <p:childTnLst>
                              <p:par>
                                <p:cTn id="51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2" dur="100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53" dur="100"/>
                                        <p:tgtEl>
                                          <p:spTgt spid="57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1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2" dur="100"/>
                                        <p:tgtEl>
                                          <p:spTgt spid="573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63" dur="100"/>
                                        <p:tgtEl>
                                          <p:spTgt spid="57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6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71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2" dur="100"/>
                                        <p:tgtEl>
                                          <p:spTgt spid="573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73" dur="100"/>
                                        <p:tgtEl>
                                          <p:spTgt spid="57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700"/>
                            </p:stCondLst>
                            <p:childTnLst>
                              <p:par>
                                <p:cTn id="7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700"/>
                            </p:stCondLst>
                            <p:childTnLst>
                              <p:par>
                                <p:cTn id="7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7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7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 animBg="1"/>
      <p:bldP spid="57347" grpId="0" animBg="1"/>
      <p:bldP spid="57347" grpId="1" animBg="1"/>
      <p:bldP spid="57347" grpId="2" animBg="1"/>
      <p:bldP spid="57348" grpId="0" animBg="1"/>
      <p:bldP spid="57348" grpId="1" animBg="1"/>
      <p:bldP spid="57348" grpId="2" animBg="1"/>
      <p:bldP spid="57349" grpId="0" animBg="1"/>
      <p:bldP spid="57349" grpId="1" animBg="1"/>
      <p:bldP spid="57349" grpId="2" animBg="1"/>
      <p:bldP spid="57350" grpId="0" animBg="1"/>
      <p:bldP spid="57350" grpId="1" animBg="1"/>
      <p:bldP spid="57350" grpId="2" animBg="1"/>
      <p:bldP spid="57351" grpId="0" animBg="1"/>
      <p:bldP spid="57351" grpId="1" animBg="1"/>
      <p:bldP spid="57351" grpId="2" animBg="1"/>
      <p:bldP spid="57352" grpId="0" animBg="1"/>
      <p:bldP spid="57352" grpId="1" animBg="1"/>
      <p:bldP spid="57352" grpId="2" animBg="1"/>
      <p:bldP spid="57353" grpId="0" animBg="1"/>
      <p:bldP spid="57353" grpId="1" animBg="1"/>
      <p:bldP spid="57353" grpId="2" animBg="1"/>
      <p:bldP spid="57354" grpId="0" build="allAtOnce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09" name="Rectangle 17">
            <a:hlinkClick r:id="" action="ppaction://hlinkshowjump?jump=nextslide"/>
            <a:hlinkHover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003800" y="3213100"/>
            <a:ext cx="533400" cy="533400"/>
          </a:xfrm>
          <a:prstGeom prst="rect">
            <a:avLst/>
          </a:prstGeom>
          <a:solidFill>
            <a:schemeClr val="bg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9413" name="Rectangle 21"/>
          <p:cNvSpPr>
            <a:spLocks noChangeArrowheads="1"/>
          </p:cNvSpPr>
          <p:nvPr/>
        </p:nvSpPr>
        <p:spPr bwMode="auto">
          <a:xfrm>
            <a:off x="4716463" y="0"/>
            <a:ext cx="381000" cy="381000"/>
          </a:xfrm>
          <a:prstGeom prst="rect">
            <a:avLst/>
          </a:prstGeom>
          <a:solidFill>
            <a:schemeClr val="tx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9414" name="Rectangle 22"/>
          <p:cNvSpPr>
            <a:spLocks noChangeArrowheads="1"/>
          </p:cNvSpPr>
          <p:nvPr/>
        </p:nvSpPr>
        <p:spPr bwMode="auto">
          <a:xfrm>
            <a:off x="4427538" y="0"/>
            <a:ext cx="381000" cy="381000"/>
          </a:xfrm>
          <a:prstGeom prst="rect">
            <a:avLst/>
          </a:prstGeom>
          <a:solidFill>
            <a:schemeClr val="bg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9408" name="Rectangle 16"/>
          <p:cNvSpPr>
            <a:spLocks noChangeArrowheads="1"/>
          </p:cNvSpPr>
          <p:nvPr/>
        </p:nvSpPr>
        <p:spPr bwMode="auto">
          <a:xfrm>
            <a:off x="4067175" y="188913"/>
            <a:ext cx="533400" cy="533400"/>
          </a:xfrm>
          <a:prstGeom prst="rect">
            <a:avLst/>
          </a:prstGeom>
          <a:solidFill>
            <a:schemeClr val="accent1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9406" name="Rectangle 14"/>
          <p:cNvSpPr>
            <a:spLocks noChangeArrowheads="1"/>
          </p:cNvSpPr>
          <p:nvPr/>
        </p:nvSpPr>
        <p:spPr bwMode="auto">
          <a:xfrm>
            <a:off x="3779838" y="404813"/>
            <a:ext cx="381000" cy="381000"/>
          </a:xfrm>
          <a:prstGeom prst="rect">
            <a:avLst/>
          </a:prstGeom>
          <a:solidFill>
            <a:schemeClr val="bg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t-EE" altLang="et-EE" sz="2400">
              <a:latin typeface="Arial" charset="0"/>
            </a:endParaRPr>
          </a:p>
        </p:txBody>
      </p:sp>
      <p:sp>
        <p:nvSpPr>
          <p:cNvPr id="59412" name="Rectangle 20"/>
          <p:cNvSpPr>
            <a:spLocks noChangeArrowheads="1"/>
          </p:cNvSpPr>
          <p:nvPr/>
        </p:nvSpPr>
        <p:spPr bwMode="auto">
          <a:xfrm>
            <a:off x="3348038" y="404813"/>
            <a:ext cx="381000" cy="381000"/>
          </a:xfrm>
          <a:prstGeom prst="rect">
            <a:avLst/>
          </a:prstGeom>
          <a:solidFill>
            <a:schemeClr val="hlink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9405" name="Rectangle 13"/>
          <p:cNvSpPr>
            <a:spLocks noChangeArrowheads="1"/>
          </p:cNvSpPr>
          <p:nvPr/>
        </p:nvSpPr>
        <p:spPr bwMode="auto">
          <a:xfrm>
            <a:off x="6227763" y="2276475"/>
            <a:ext cx="381000" cy="381000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t-EE" altLang="et-EE" sz="2400">
              <a:latin typeface="Arial" charset="0"/>
            </a:endParaRPr>
          </a:p>
        </p:txBody>
      </p:sp>
      <p:sp>
        <p:nvSpPr>
          <p:cNvPr id="59411" name="Rectangle 19"/>
          <p:cNvSpPr>
            <a:spLocks noChangeArrowheads="1"/>
          </p:cNvSpPr>
          <p:nvPr/>
        </p:nvSpPr>
        <p:spPr bwMode="auto">
          <a:xfrm>
            <a:off x="3276600" y="3284538"/>
            <a:ext cx="381000" cy="381000"/>
          </a:xfrm>
          <a:prstGeom prst="rect">
            <a:avLst/>
          </a:prstGeom>
          <a:solidFill>
            <a:schemeClr val="folHlink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9403" name="Rectangle 11"/>
          <p:cNvSpPr>
            <a:spLocks noChangeArrowheads="1"/>
          </p:cNvSpPr>
          <p:nvPr/>
        </p:nvSpPr>
        <p:spPr bwMode="auto">
          <a:xfrm>
            <a:off x="2339975" y="4149725"/>
            <a:ext cx="304800" cy="304800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t-EE" altLang="et-EE" sz="2400">
              <a:latin typeface="Arial" charset="0"/>
            </a:endParaRPr>
          </a:p>
        </p:txBody>
      </p:sp>
      <p:sp>
        <p:nvSpPr>
          <p:cNvPr id="59404" name="Rectangle 12"/>
          <p:cNvSpPr>
            <a:spLocks noChangeArrowheads="1"/>
          </p:cNvSpPr>
          <p:nvPr/>
        </p:nvSpPr>
        <p:spPr bwMode="auto">
          <a:xfrm>
            <a:off x="1908175" y="3068638"/>
            <a:ext cx="304800" cy="304800"/>
          </a:xfrm>
          <a:prstGeom prst="rect">
            <a:avLst/>
          </a:prstGeom>
          <a:solidFill>
            <a:schemeClr val="accent1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t-EE" altLang="et-EE" sz="2400">
              <a:latin typeface="Arial" charset="0"/>
            </a:endParaRPr>
          </a:p>
        </p:txBody>
      </p:sp>
      <p:sp>
        <p:nvSpPr>
          <p:cNvPr id="59415" name="Rectangle 23"/>
          <p:cNvSpPr>
            <a:spLocks noChangeArrowheads="1"/>
          </p:cNvSpPr>
          <p:nvPr/>
        </p:nvSpPr>
        <p:spPr bwMode="auto">
          <a:xfrm>
            <a:off x="7740650" y="5516563"/>
            <a:ext cx="533400" cy="533400"/>
          </a:xfrm>
          <a:prstGeom prst="rect">
            <a:avLst/>
          </a:prstGeom>
          <a:solidFill>
            <a:schemeClr val="bg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9416" name="Rectangle 24"/>
          <p:cNvSpPr>
            <a:spLocks noChangeArrowheads="1"/>
          </p:cNvSpPr>
          <p:nvPr/>
        </p:nvSpPr>
        <p:spPr bwMode="auto">
          <a:xfrm>
            <a:off x="7451725" y="4652963"/>
            <a:ext cx="381000" cy="381000"/>
          </a:xfrm>
          <a:prstGeom prst="rect">
            <a:avLst/>
          </a:prstGeom>
          <a:solidFill>
            <a:schemeClr val="tx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9417" name="Rectangle 25"/>
          <p:cNvSpPr>
            <a:spLocks noChangeArrowheads="1"/>
          </p:cNvSpPr>
          <p:nvPr/>
        </p:nvSpPr>
        <p:spPr bwMode="auto">
          <a:xfrm>
            <a:off x="4643438" y="2060575"/>
            <a:ext cx="381000" cy="381000"/>
          </a:xfrm>
          <a:prstGeom prst="rect">
            <a:avLst/>
          </a:prstGeom>
          <a:solidFill>
            <a:schemeClr val="bg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9418" name="Rectangle 26"/>
          <p:cNvSpPr>
            <a:spLocks noChangeArrowheads="1"/>
          </p:cNvSpPr>
          <p:nvPr/>
        </p:nvSpPr>
        <p:spPr bwMode="auto">
          <a:xfrm>
            <a:off x="3851275" y="2708275"/>
            <a:ext cx="533400" cy="533400"/>
          </a:xfrm>
          <a:prstGeom prst="rect">
            <a:avLst/>
          </a:prstGeom>
          <a:solidFill>
            <a:schemeClr val="accent1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9419" name="Rectangle 27"/>
          <p:cNvSpPr>
            <a:spLocks noChangeArrowheads="1"/>
          </p:cNvSpPr>
          <p:nvPr/>
        </p:nvSpPr>
        <p:spPr bwMode="auto">
          <a:xfrm>
            <a:off x="3059113" y="1844675"/>
            <a:ext cx="381000" cy="381000"/>
          </a:xfrm>
          <a:prstGeom prst="rect">
            <a:avLst/>
          </a:prstGeom>
          <a:solidFill>
            <a:schemeClr val="bg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t-EE" altLang="et-EE" sz="2400">
              <a:latin typeface="Arial" charset="0"/>
            </a:endParaRPr>
          </a:p>
        </p:txBody>
      </p:sp>
      <p:sp>
        <p:nvSpPr>
          <p:cNvPr id="59420" name="Rectangle 28"/>
          <p:cNvSpPr>
            <a:spLocks noChangeArrowheads="1"/>
          </p:cNvSpPr>
          <p:nvPr/>
        </p:nvSpPr>
        <p:spPr bwMode="auto">
          <a:xfrm>
            <a:off x="1619250" y="1773238"/>
            <a:ext cx="381000" cy="381000"/>
          </a:xfrm>
          <a:prstGeom prst="rect">
            <a:avLst/>
          </a:prstGeom>
          <a:solidFill>
            <a:schemeClr val="hlink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9421" name="Rectangle 29"/>
          <p:cNvSpPr>
            <a:spLocks noChangeArrowheads="1"/>
          </p:cNvSpPr>
          <p:nvPr/>
        </p:nvSpPr>
        <p:spPr bwMode="auto">
          <a:xfrm>
            <a:off x="1258888" y="1628775"/>
            <a:ext cx="381000" cy="381000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t-EE" altLang="et-EE" sz="2400">
              <a:latin typeface="Arial" charset="0"/>
            </a:endParaRPr>
          </a:p>
        </p:txBody>
      </p:sp>
      <p:sp>
        <p:nvSpPr>
          <p:cNvPr id="59422" name="Rectangle 30"/>
          <p:cNvSpPr>
            <a:spLocks noChangeArrowheads="1"/>
          </p:cNvSpPr>
          <p:nvPr/>
        </p:nvSpPr>
        <p:spPr bwMode="auto">
          <a:xfrm>
            <a:off x="1116013" y="1484313"/>
            <a:ext cx="381000" cy="381000"/>
          </a:xfrm>
          <a:prstGeom prst="rect">
            <a:avLst/>
          </a:prstGeom>
          <a:solidFill>
            <a:schemeClr val="folHlink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9423" name="Rectangle 31"/>
          <p:cNvSpPr>
            <a:spLocks noChangeArrowheads="1"/>
          </p:cNvSpPr>
          <p:nvPr/>
        </p:nvSpPr>
        <p:spPr bwMode="auto">
          <a:xfrm>
            <a:off x="1331913" y="908050"/>
            <a:ext cx="304800" cy="304800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t-EE" altLang="et-EE" sz="2400">
              <a:latin typeface="Arial" charset="0"/>
            </a:endParaRPr>
          </a:p>
        </p:txBody>
      </p:sp>
      <p:sp>
        <p:nvSpPr>
          <p:cNvPr id="59424" name="Rectangle 32"/>
          <p:cNvSpPr>
            <a:spLocks noChangeArrowheads="1"/>
          </p:cNvSpPr>
          <p:nvPr/>
        </p:nvSpPr>
        <p:spPr bwMode="auto">
          <a:xfrm>
            <a:off x="1835150" y="765175"/>
            <a:ext cx="304800" cy="304800"/>
          </a:xfrm>
          <a:prstGeom prst="rect">
            <a:avLst/>
          </a:prstGeom>
          <a:solidFill>
            <a:schemeClr val="accent1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t-EE" altLang="et-EE" sz="2400">
              <a:latin typeface="Arial" charset="0"/>
            </a:endParaRPr>
          </a:p>
        </p:txBody>
      </p:sp>
      <p:sp>
        <p:nvSpPr>
          <p:cNvPr id="59425" name="Rectangle 33"/>
          <p:cNvSpPr>
            <a:spLocks noChangeArrowheads="1"/>
          </p:cNvSpPr>
          <p:nvPr/>
        </p:nvSpPr>
        <p:spPr bwMode="auto">
          <a:xfrm>
            <a:off x="2555875" y="333375"/>
            <a:ext cx="533400" cy="533400"/>
          </a:xfrm>
          <a:prstGeom prst="rect">
            <a:avLst/>
          </a:prstGeom>
          <a:solidFill>
            <a:schemeClr val="bg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9426" name="Rectangle 34"/>
          <p:cNvSpPr>
            <a:spLocks noChangeArrowheads="1"/>
          </p:cNvSpPr>
          <p:nvPr/>
        </p:nvSpPr>
        <p:spPr bwMode="auto">
          <a:xfrm>
            <a:off x="2555875" y="1341438"/>
            <a:ext cx="381000" cy="381000"/>
          </a:xfrm>
          <a:prstGeom prst="rect">
            <a:avLst/>
          </a:prstGeom>
          <a:solidFill>
            <a:schemeClr val="tx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9427" name="Rectangle 35"/>
          <p:cNvSpPr>
            <a:spLocks noChangeArrowheads="1"/>
          </p:cNvSpPr>
          <p:nvPr/>
        </p:nvSpPr>
        <p:spPr bwMode="auto">
          <a:xfrm>
            <a:off x="2411413" y="1268413"/>
            <a:ext cx="381000" cy="381000"/>
          </a:xfrm>
          <a:prstGeom prst="rect">
            <a:avLst/>
          </a:prstGeom>
          <a:solidFill>
            <a:schemeClr val="bg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9428" name="Rectangle 36"/>
          <p:cNvSpPr>
            <a:spLocks noChangeArrowheads="1"/>
          </p:cNvSpPr>
          <p:nvPr/>
        </p:nvSpPr>
        <p:spPr bwMode="auto">
          <a:xfrm>
            <a:off x="755650" y="3068638"/>
            <a:ext cx="533400" cy="533400"/>
          </a:xfrm>
          <a:prstGeom prst="rect">
            <a:avLst/>
          </a:prstGeom>
          <a:solidFill>
            <a:schemeClr val="accent1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9429" name="Rectangle 37"/>
          <p:cNvSpPr>
            <a:spLocks noChangeArrowheads="1"/>
          </p:cNvSpPr>
          <p:nvPr/>
        </p:nvSpPr>
        <p:spPr bwMode="auto">
          <a:xfrm>
            <a:off x="971550" y="1268413"/>
            <a:ext cx="381000" cy="381000"/>
          </a:xfrm>
          <a:prstGeom prst="rect">
            <a:avLst/>
          </a:prstGeom>
          <a:solidFill>
            <a:schemeClr val="bg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t-EE" altLang="et-EE" sz="2400">
              <a:latin typeface="Arial" charset="0"/>
            </a:endParaRPr>
          </a:p>
        </p:txBody>
      </p:sp>
      <p:sp>
        <p:nvSpPr>
          <p:cNvPr id="59430" name="Rectangle 38"/>
          <p:cNvSpPr>
            <a:spLocks noChangeArrowheads="1"/>
          </p:cNvSpPr>
          <p:nvPr/>
        </p:nvSpPr>
        <p:spPr bwMode="auto">
          <a:xfrm>
            <a:off x="5867400" y="4724400"/>
            <a:ext cx="381000" cy="381000"/>
          </a:xfrm>
          <a:prstGeom prst="rect">
            <a:avLst/>
          </a:prstGeom>
          <a:solidFill>
            <a:schemeClr val="hlink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9431" name="Rectangle 39"/>
          <p:cNvSpPr>
            <a:spLocks noChangeArrowheads="1"/>
          </p:cNvSpPr>
          <p:nvPr/>
        </p:nvSpPr>
        <p:spPr bwMode="auto">
          <a:xfrm>
            <a:off x="4787900" y="4868863"/>
            <a:ext cx="381000" cy="381000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t-EE" altLang="et-EE" sz="2400">
              <a:latin typeface="Arial" charset="0"/>
            </a:endParaRPr>
          </a:p>
        </p:txBody>
      </p:sp>
      <p:sp>
        <p:nvSpPr>
          <p:cNvPr id="59432" name="Rectangle 40"/>
          <p:cNvSpPr>
            <a:spLocks noChangeArrowheads="1"/>
          </p:cNvSpPr>
          <p:nvPr/>
        </p:nvSpPr>
        <p:spPr bwMode="auto">
          <a:xfrm>
            <a:off x="4284663" y="6477000"/>
            <a:ext cx="381000" cy="381000"/>
          </a:xfrm>
          <a:prstGeom prst="rect">
            <a:avLst/>
          </a:prstGeom>
          <a:solidFill>
            <a:schemeClr val="folHlink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9433" name="Rectangle 41"/>
          <p:cNvSpPr>
            <a:spLocks noChangeArrowheads="1"/>
          </p:cNvSpPr>
          <p:nvPr/>
        </p:nvSpPr>
        <p:spPr bwMode="auto">
          <a:xfrm>
            <a:off x="3708400" y="6237288"/>
            <a:ext cx="304800" cy="304800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t-EE" altLang="et-EE" sz="2400">
              <a:latin typeface="Arial" charset="0"/>
            </a:endParaRPr>
          </a:p>
        </p:txBody>
      </p:sp>
      <p:sp>
        <p:nvSpPr>
          <p:cNvPr id="59434" name="Rectangle 42"/>
          <p:cNvSpPr>
            <a:spLocks noChangeArrowheads="1"/>
          </p:cNvSpPr>
          <p:nvPr/>
        </p:nvSpPr>
        <p:spPr bwMode="auto">
          <a:xfrm>
            <a:off x="1979613" y="6381750"/>
            <a:ext cx="304800" cy="304800"/>
          </a:xfrm>
          <a:prstGeom prst="rect">
            <a:avLst/>
          </a:prstGeom>
          <a:solidFill>
            <a:schemeClr val="accent1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t-EE" altLang="et-EE" sz="2400">
              <a:latin typeface="Arial" charset="0"/>
            </a:endParaRPr>
          </a:p>
        </p:txBody>
      </p:sp>
      <p:sp>
        <p:nvSpPr>
          <p:cNvPr id="59435" name="Rectangle 43"/>
          <p:cNvSpPr>
            <a:spLocks noChangeArrowheads="1"/>
          </p:cNvSpPr>
          <p:nvPr/>
        </p:nvSpPr>
        <p:spPr bwMode="auto">
          <a:xfrm>
            <a:off x="2484438" y="5084763"/>
            <a:ext cx="533400" cy="533400"/>
          </a:xfrm>
          <a:prstGeom prst="rect">
            <a:avLst/>
          </a:prstGeom>
          <a:solidFill>
            <a:schemeClr val="bg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9436" name="Rectangle 44"/>
          <p:cNvSpPr>
            <a:spLocks noChangeArrowheads="1"/>
          </p:cNvSpPr>
          <p:nvPr/>
        </p:nvSpPr>
        <p:spPr bwMode="auto">
          <a:xfrm>
            <a:off x="5364163" y="6237288"/>
            <a:ext cx="381000" cy="381000"/>
          </a:xfrm>
          <a:prstGeom prst="rect">
            <a:avLst/>
          </a:prstGeom>
          <a:solidFill>
            <a:schemeClr val="tx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9437" name="Rectangle 45"/>
          <p:cNvSpPr>
            <a:spLocks noChangeArrowheads="1"/>
          </p:cNvSpPr>
          <p:nvPr/>
        </p:nvSpPr>
        <p:spPr bwMode="auto">
          <a:xfrm>
            <a:off x="6516688" y="6237288"/>
            <a:ext cx="381000" cy="381000"/>
          </a:xfrm>
          <a:prstGeom prst="rect">
            <a:avLst/>
          </a:prstGeom>
          <a:solidFill>
            <a:schemeClr val="bg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9438" name="Rectangle 46"/>
          <p:cNvSpPr>
            <a:spLocks noChangeArrowheads="1"/>
          </p:cNvSpPr>
          <p:nvPr/>
        </p:nvSpPr>
        <p:spPr bwMode="auto">
          <a:xfrm>
            <a:off x="7092950" y="5661025"/>
            <a:ext cx="533400" cy="533400"/>
          </a:xfrm>
          <a:prstGeom prst="rect">
            <a:avLst/>
          </a:prstGeom>
          <a:solidFill>
            <a:schemeClr val="accent1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9439" name="Rectangle 47"/>
          <p:cNvSpPr>
            <a:spLocks noChangeArrowheads="1"/>
          </p:cNvSpPr>
          <p:nvPr/>
        </p:nvSpPr>
        <p:spPr bwMode="auto">
          <a:xfrm>
            <a:off x="1692275" y="2133600"/>
            <a:ext cx="381000" cy="381000"/>
          </a:xfrm>
          <a:prstGeom prst="rect">
            <a:avLst/>
          </a:prstGeom>
          <a:solidFill>
            <a:schemeClr val="bg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t-EE" altLang="et-EE" sz="2400">
              <a:latin typeface="Arial" charset="0"/>
            </a:endParaRPr>
          </a:p>
        </p:txBody>
      </p:sp>
      <p:sp>
        <p:nvSpPr>
          <p:cNvPr id="59440" name="Rectangle 48"/>
          <p:cNvSpPr>
            <a:spLocks noChangeArrowheads="1"/>
          </p:cNvSpPr>
          <p:nvPr/>
        </p:nvSpPr>
        <p:spPr bwMode="auto">
          <a:xfrm>
            <a:off x="2268538" y="1125538"/>
            <a:ext cx="381000" cy="381000"/>
          </a:xfrm>
          <a:prstGeom prst="rect">
            <a:avLst/>
          </a:prstGeom>
          <a:solidFill>
            <a:schemeClr val="hlink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9441" name="Rectangle 49"/>
          <p:cNvSpPr>
            <a:spLocks noChangeArrowheads="1"/>
          </p:cNvSpPr>
          <p:nvPr/>
        </p:nvSpPr>
        <p:spPr bwMode="auto">
          <a:xfrm>
            <a:off x="5364163" y="620713"/>
            <a:ext cx="381000" cy="381000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t-EE" altLang="et-EE" sz="2400">
              <a:latin typeface="Arial" charset="0"/>
            </a:endParaRPr>
          </a:p>
        </p:txBody>
      </p:sp>
      <p:sp>
        <p:nvSpPr>
          <p:cNvPr id="59442" name="Rectangle 50"/>
          <p:cNvSpPr>
            <a:spLocks noChangeArrowheads="1"/>
          </p:cNvSpPr>
          <p:nvPr/>
        </p:nvSpPr>
        <p:spPr bwMode="auto">
          <a:xfrm>
            <a:off x="5724525" y="1341438"/>
            <a:ext cx="381000" cy="381000"/>
          </a:xfrm>
          <a:prstGeom prst="rect">
            <a:avLst/>
          </a:prstGeom>
          <a:solidFill>
            <a:schemeClr val="folHlink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9443" name="Rectangle 51"/>
          <p:cNvSpPr>
            <a:spLocks noChangeArrowheads="1"/>
          </p:cNvSpPr>
          <p:nvPr/>
        </p:nvSpPr>
        <p:spPr bwMode="auto">
          <a:xfrm>
            <a:off x="4716463" y="908050"/>
            <a:ext cx="304800" cy="304800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t-EE" altLang="et-EE" sz="2400">
              <a:latin typeface="Arial" charset="0"/>
            </a:endParaRPr>
          </a:p>
        </p:txBody>
      </p:sp>
      <p:sp>
        <p:nvSpPr>
          <p:cNvPr id="59444" name="Rectangle 52"/>
          <p:cNvSpPr>
            <a:spLocks noChangeArrowheads="1"/>
          </p:cNvSpPr>
          <p:nvPr/>
        </p:nvSpPr>
        <p:spPr bwMode="auto">
          <a:xfrm>
            <a:off x="8243888" y="692150"/>
            <a:ext cx="304800" cy="304800"/>
          </a:xfrm>
          <a:prstGeom prst="rect">
            <a:avLst/>
          </a:prstGeom>
          <a:solidFill>
            <a:schemeClr val="accent1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t-EE" altLang="et-EE" sz="2400">
              <a:latin typeface="Arial" charset="0"/>
            </a:endParaRPr>
          </a:p>
        </p:txBody>
      </p:sp>
      <p:sp>
        <p:nvSpPr>
          <p:cNvPr id="59445" name="Rectangle 53"/>
          <p:cNvSpPr>
            <a:spLocks noChangeArrowheads="1"/>
          </p:cNvSpPr>
          <p:nvPr/>
        </p:nvSpPr>
        <p:spPr bwMode="auto">
          <a:xfrm>
            <a:off x="7092950" y="549275"/>
            <a:ext cx="533400" cy="533400"/>
          </a:xfrm>
          <a:prstGeom prst="rect">
            <a:avLst/>
          </a:prstGeom>
          <a:solidFill>
            <a:schemeClr val="bg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9446" name="Rectangle 54"/>
          <p:cNvSpPr>
            <a:spLocks noChangeArrowheads="1"/>
          </p:cNvSpPr>
          <p:nvPr/>
        </p:nvSpPr>
        <p:spPr bwMode="auto">
          <a:xfrm>
            <a:off x="8101013" y="836613"/>
            <a:ext cx="381000" cy="381000"/>
          </a:xfrm>
          <a:prstGeom prst="rect">
            <a:avLst/>
          </a:prstGeom>
          <a:solidFill>
            <a:schemeClr val="tx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9447" name="Rectangle 55"/>
          <p:cNvSpPr>
            <a:spLocks noChangeArrowheads="1"/>
          </p:cNvSpPr>
          <p:nvPr/>
        </p:nvSpPr>
        <p:spPr bwMode="auto">
          <a:xfrm>
            <a:off x="6948488" y="836613"/>
            <a:ext cx="381000" cy="381000"/>
          </a:xfrm>
          <a:prstGeom prst="rect">
            <a:avLst/>
          </a:prstGeom>
          <a:solidFill>
            <a:schemeClr val="bg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9448" name="Rectangle 56"/>
          <p:cNvSpPr>
            <a:spLocks noChangeArrowheads="1"/>
          </p:cNvSpPr>
          <p:nvPr/>
        </p:nvSpPr>
        <p:spPr bwMode="auto">
          <a:xfrm>
            <a:off x="3419475" y="2205038"/>
            <a:ext cx="533400" cy="533400"/>
          </a:xfrm>
          <a:prstGeom prst="rect">
            <a:avLst/>
          </a:prstGeom>
          <a:solidFill>
            <a:schemeClr val="accent1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9449" name="Rectangle 57"/>
          <p:cNvSpPr>
            <a:spLocks noChangeArrowheads="1"/>
          </p:cNvSpPr>
          <p:nvPr/>
        </p:nvSpPr>
        <p:spPr bwMode="auto">
          <a:xfrm>
            <a:off x="8763000" y="2924175"/>
            <a:ext cx="381000" cy="381000"/>
          </a:xfrm>
          <a:prstGeom prst="rect">
            <a:avLst/>
          </a:prstGeom>
          <a:solidFill>
            <a:schemeClr val="bg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t-EE" altLang="et-EE" sz="2400">
              <a:latin typeface="Arial" charset="0"/>
            </a:endParaRPr>
          </a:p>
        </p:txBody>
      </p:sp>
      <p:sp>
        <p:nvSpPr>
          <p:cNvPr id="59450" name="Rectangle 58"/>
          <p:cNvSpPr>
            <a:spLocks noChangeArrowheads="1"/>
          </p:cNvSpPr>
          <p:nvPr/>
        </p:nvSpPr>
        <p:spPr bwMode="auto">
          <a:xfrm>
            <a:off x="8101013" y="2492375"/>
            <a:ext cx="381000" cy="381000"/>
          </a:xfrm>
          <a:prstGeom prst="rect">
            <a:avLst/>
          </a:prstGeom>
          <a:solidFill>
            <a:schemeClr val="hlink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9451" name="Rectangle 59"/>
          <p:cNvSpPr>
            <a:spLocks noChangeArrowheads="1"/>
          </p:cNvSpPr>
          <p:nvPr/>
        </p:nvSpPr>
        <p:spPr bwMode="auto">
          <a:xfrm>
            <a:off x="8027988" y="1844675"/>
            <a:ext cx="381000" cy="381000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t-EE" altLang="et-EE" sz="2400">
              <a:latin typeface="Arial" charset="0"/>
            </a:endParaRPr>
          </a:p>
        </p:txBody>
      </p:sp>
      <p:sp>
        <p:nvSpPr>
          <p:cNvPr id="59452" name="Rectangle 60"/>
          <p:cNvSpPr>
            <a:spLocks noChangeArrowheads="1"/>
          </p:cNvSpPr>
          <p:nvPr/>
        </p:nvSpPr>
        <p:spPr bwMode="auto">
          <a:xfrm>
            <a:off x="395288" y="4292600"/>
            <a:ext cx="381000" cy="381000"/>
          </a:xfrm>
          <a:prstGeom prst="rect">
            <a:avLst/>
          </a:prstGeom>
          <a:solidFill>
            <a:schemeClr val="folHlink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9453" name="Rectangle 61"/>
          <p:cNvSpPr>
            <a:spLocks noChangeArrowheads="1"/>
          </p:cNvSpPr>
          <p:nvPr/>
        </p:nvSpPr>
        <p:spPr bwMode="auto">
          <a:xfrm>
            <a:off x="1692275" y="4581525"/>
            <a:ext cx="304800" cy="304800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t-EE" altLang="et-EE" sz="2400">
              <a:latin typeface="Arial" charset="0"/>
            </a:endParaRPr>
          </a:p>
        </p:txBody>
      </p:sp>
      <p:sp>
        <p:nvSpPr>
          <p:cNvPr id="59454" name="Rectangle 62"/>
          <p:cNvSpPr>
            <a:spLocks noChangeArrowheads="1"/>
          </p:cNvSpPr>
          <p:nvPr/>
        </p:nvSpPr>
        <p:spPr bwMode="auto">
          <a:xfrm>
            <a:off x="1619250" y="5589588"/>
            <a:ext cx="304800" cy="304800"/>
          </a:xfrm>
          <a:prstGeom prst="rect">
            <a:avLst/>
          </a:prstGeom>
          <a:solidFill>
            <a:schemeClr val="accent1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t-EE" altLang="et-EE" sz="2400">
              <a:latin typeface="Arial" charset="0"/>
            </a:endParaRPr>
          </a:p>
        </p:txBody>
      </p:sp>
      <p:sp>
        <p:nvSpPr>
          <p:cNvPr id="59455" name="Rectangle 63"/>
          <p:cNvSpPr>
            <a:spLocks noChangeArrowheads="1"/>
          </p:cNvSpPr>
          <p:nvPr/>
        </p:nvSpPr>
        <p:spPr bwMode="auto">
          <a:xfrm>
            <a:off x="8459788" y="5084763"/>
            <a:ext cx="533400" cy="533400"/>
          </a:xfrm>
          <a:prstGeom prst="rect">
            <a:avLst/>
          </a:prstGeom>
          <a:solidFill>
            <a:schemeClr val="bg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9456" name="Rectangle 64"/>
          <p:cNvSpPr>
            <a:spLocks noChangeArrowheads="1"/>
          </p:cNvSpPr>
          <p:nvPr/>
        </p:nvSpPr>
        <p:spPr bwMode="auto">
          <a:xfrm>
            <a:off x="2916238" y="6021388"/>
            <a:ext cx="381000" cy="381000"/>
          </a:xfrm>
          <a:prstGeom prst="rect">
            <a:avLst/>
          </a:prstGeom>
          <a:solidFill>
            <a:schemeClr val="tx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9457" name="Rectangle 65"/>
          <p:cNvSpPr>
            <a:spLocks noChangeArrowheads="1"/>
          </p:cNvSpPr>
          <p:nvPr/>
        </p:nvSpPr>
        <p:spPr bwMode="auto">
          <a:xfrm>
            <a:off x="8316913" y="6165850"/>
            <a:ext cx="381000" cy="381000"/>
          </a:xfrm>
          <a:prstGeom prst="rect">
            <a:avLst/>
          </a:prstGeom>
          <a:solidFill>
            <a:schemeClr val="bg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9458" name="Rectangle 66"/>
          <p:cNvSpPr>
            <a:spLocks noChangeArrowheads="1"/>
          </p:cNvSpPr>
          <p:nvPr/>
        </p:nvSpPr>
        <p:spPr bwMode="auto">
          <a:xfrm>
            <a:off x="4500563" y="5805488"/>
            <a:ext cx="533400" cy="533400"/>
          </a:xfrm>
          <a:prstGeom prst="rect">
            <a:avLst/>
          </a:prstGeom>
          <a:solidFill>
            <a:schemeClr val="accent1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9459" name="Rectangle 67"/>
          <p:cNvSpPr>
            <a:spLocks noChangeArrowheads="1"/>
          </p:cNvSpPr>
          <p:nvPr/>
        </p:nvSpPr>
        <p:spPr bwMode="auto">
          <a:xfrm>
            <a:off x="5867400" y="5589588"/>
            <a:ext cx="381000" cy="381000"/>
          </a:xfrm>
          <a:prstGeom prst="rect">
            <a:avLst/>
          </a:prstGeom>
          <a:solidFill>
            <a:schemeClr val="bg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t-EE" altLang="et-EE" sz="2400">
              <a:latin typeface="Arial" charset="0"/>
            </a:endParaRPr>
          </a:p>
        </p:txBody>
      </p:sp>
      <p:sp>
        <p:nvSpPr>
          <p:cNvPr id="59460" name="Rectangle 68"/>
          <p:cNvSpPr>
            <a:spLocks noChangeArrowheads="1"/>
          </p:cNvSpPr>
          <p:nvPr/>
        </p:nvSpPr>
        <p:spPr bwMode="auto">
          <a:xfrm>
            <a:off x="3851275" y="5157788"/>
            <a:ext cx="381000" cy="381000"/>
          </a:xfrm>
          <a:prstGeom prst="rect">
            <a:avLst/>
          </a:prstGeom>
          <a:solidFill>
            <a:schemeClr val="hlink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9461" name="Rectangle 69"/>
          <p:cNvSpPr>
            <a:spLocks noChangeArrowheads="1"/>
          </p:cNvSpPr>
          <p:nvPr/>
        </p:nvSpPr>
        <p:spPr bwMode="auto">
          <a:xfrm>
            <a:off x="6804025" y="4797425"/>
            <a:ext cx="381000" cy="381000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t-EE" altLang="et-EE" sz="2400">
              <a:latin typeface="Arial" charset="0"/>
            </a:endParaRPr>
          </a:p>
        </p:txBody>
      </p:sp>
      <p:sp>
        <p:nvSpPr>
          <p:cNvPr id="59462" name="Rectangle 70"/>
          <p:cNvSpPr>
            <a:spLocks noChangeArrowheads="1"/>
          </p:cNvSpPr>
          <p:nvPr/>
        </p:nvSpPr>
        <p:spPr bwMode="auto">
          <a:xfrm>
            <a:off x="4284663" y="3716338"/>
            <a:ext cx="381000" cy="381000"/>
          </a:xfrm>
          <a:prstGeom prst="rect">
            <a:avLst/>
          </a:prstGeom>
          <a:solidFill>
            <a:schemeClr val="folHlink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9463" name="Rectangle 71"/>
          <p:cNvSpPr>
            <a:spLocks noChangeArrowheads="1"/>
          </p:cNvSpPr>
          <p:nvPr/>
        </p:nvSpPr>
        <p:spPr bwMode="auto">
          <a:xfrm>
            <a:off x="5364163" y="4365625"/>
            <a:ext cx="304800" cy="304800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t-EE" altLang="et-EE" sz="2400">
              <a:latin typeface="Arial" charset="0"/>
            </a:endParaRPr>
          </a:p>
        </p:txBody>
      </p:sp>
      <p:sp>
        <p:nvSpPr>
          <p:cNvPr id="59464" name="Rectangle 72"/>
          <p:cNvSpPr>
            <a:spLocks noChangeArrowheads="1"/>
          </p:cNvSpPr>
          <p:nvPr/>
        </p:nvSpPr>
        <p:spPr bwMode="auto">
          <a:xfrm>
            <a:off x="4787900" y="4221163"/>
            <a:ext cx="304800" cy="304800"/>
          </a:xfrm>
          <a:prstGeom prst="rect">
            <a:avLst/>
          </a:prstGeom>
          <a:solidFill>
            <a:schemeClr val="accent1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t-EE" altLang="et-EE" sz="2400">
              <a:latin typeface="Arial" charset="0"/>
            </a:endParaRPr>
          </a:p>
        </p:txBody>
      </p:sp>
      <p:sp>
        <p:nvSpPr>
          <p:cNvPr id="59465" name="Rectangle 73"/>
          <p:cNvSpPr>
            <a:spLocks noChangeArrowheads="1"/>
          </p:cNvSpPr>
          <p:nvPr/>
        </p:nvSpPr>
        <p:spPr bwMode="auto">
          <a:xfrm>
            <a:off x="6227763" y="3284538"/>
            <a:ext cx="533400" cy="533400"/>
          </a:xfrm>
          <a:prstGeom prst="rect">
            <a:avLst/>
          </a:prstGeom>
          <a:solidFill>
            <a:schemeClr val="bg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9466" name="Rectangle 74"/>
          <p:cNvSpPr>
            <a:spLocks noChangeArrowheads="1"/>
          </p:cNvSpPr>
          <p:nvPr/>
        </p:nvSpPr>
        <p:spPr bwMode="auto">
          <a:xfrm>
            <a:off x="5364163" y="2420938"/>
            <a:ext cx="381000" cy="381000"/>
          </a:xfrm>
          <a:prstGeom prst="rect">
            <a:avLst/>
          </a:prstGeom>
          <a:solidFill>
            <a:schemeClr val="tx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9467" name="Rectangle 75"/>
          <p:cNvSpPr>
            <a:spLocks noChangeArrowheads="1"/>
          </p:cNvSpPr>
          <p:nvPr/>
        </p:nvSpPr>
        <p:spPr bwMode="auto">
          <a:xfrm>
            <a:off x="2700338" y="3573463"/>
            <a:ext cx="381000" cy="381000"/>
          </a:xfrm>
          <a:prstGeom prst="rect">
            <a:avLst/>
          </a:prstGeom>
          <a:solidFill>
            <a:schemeClr val="bg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9468" name="Rectangle 76"/>
          <p:cNvSpPr>
            <a:spLocks noChangeArrowheads="1"/>
          </p:cNvSpPr>
          <p:nvPr/>
        </p:nvSpPr>
        <p:spPr bwMode="auto">
          <a:xfrm>
            <a:off x="7380288" y="3500438"/>
            <a:ext cx="533400" cy="533400"/>
          </a:xfrm>
          <a:prstGeom prst="rect">
            <a:avLst/>
          </a:prstGeom>
          <a:solidFill>
            <a:schemeClr val="accent1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9469" name="Rectangle 77"/>
          <p:cNvSpPr>
            <a:spLocks noChangeArrowheads="1"/>
          </p:cNvSpPr>
          <p:nvPr/>
        </p:nvSpPr>
        <p:spPr bwMode="auto">
          <a:xfrm>
            <a:off x="2339975" y="2205038"/>
            <a:ext cx="381000" cy="381000"/>
          </a:xfrm>
          <a:prstGeom prst="rect">
            <a:avLst/>
          </a:prstGeom>
          <a:solidFill>
            <a:schemeClr val="bg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t-EE" altLang="et-EE" sz="2400">
              <a:latin typeface="Arial" charset="0"/>
            </a:endParaRPr>
          </a:p>
        </p:txBody>
      </p:sp>
      <p:sp>
        <p:nvSpPr>
          <p:cNvPr id="59470" name="Rectangle 78"/>
          <p:cNvSpPr>
            <a:spLocks noChangeArrowheads="1"/>
          </p:cNvSpPr>
          <p:nvPr/>
        </p:nvSpPr>
        <p:spPr bwMode="auto">
          <a:xfrm>
            <a:off x="6516688" y="2781300"/>
            <a:ext cx="381000" cy="381000"/>
          </a:xfrm>
          <a:prstGeom prst="rect">
            <a:avLst/>
          </a:prstGeom>
          <a:solidFill>
            <a:schemeClr val="hlink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9471" name="Rectangle 79"/>
          <p:cNvSpPr>
            <a:spLocks noChangeArrowheads="1"/>
          </p:cNvSpPr>
          <p:nvPr/>
        </p:nvSpPr>
        <p:spPr bwMode="auto">
          <a:xfrm>
            <a:off x="3708400" y="1557338"/>
            <a:ext cx="381000" cy="381000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t-EE" altLang="et-EE" sz="2400">
              <a:latin typeface="Arial" charset="0"/>
            </a:endParaRPr>
          </a:p>
        </p:txBody>
      </p:sp>
      <p:sp>
        <p:nvSpPr>
          <p:cNvPr id="59472" name="Rectangle 80"/>
          <p:cNvSpPr>
            <a:spLocks noChangeArrowheads="1"/>
          </p:cNvSpPr>
          <p:nvPr/>
        </p:nvSpPr>
        <p:spPr bwMode="auto">
          <a:xfrm>
            <a:off x="3492500" y="4221163"/>
            <a:ext cx="381000" cy="381000"/>
          </a:xfrm>
          <a:prstGeom prst="rect">
            <a:avLst/>
          </a:prstGeom>
          <a:solidFill>
            <a:schemeClr val="folHlink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59473" name="Rectangle 81"/>
          <p:cNvSpPr>
            <a:spLocks noChangeArrowheads="1"/>
          </p:cNvSpPr>
          <p:nvPr/>
        </p:nvSpPr>
        <p:spPr bwMode="auto">
          <a:xfrm>
            <a:off x="6227763" y="3933825"/>
            <a:ext cx="304800" cy="304800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t-EE" altLang="et-EE" sz="2400">
              <a:latin typeface="Arial" charset="0"/>
            </a:endParaRPr>
          </a:p>
        </p:txBody>
      </p:sp>
      <p:sp>
        <p:nvSpPr>
          <p:cNvPr id="59474" name="Rectangle 82"/>
          <p:cNvSpPr>
            <a:spLocks noChangeArrowheads="1"/>
          </p:cNvSpPr>
          <p:nvPr/>
        </p:nvSpPr>
        <p:spPr bwMode="auto">
          <a:xfrm>
            <a:off x="6877050" y="1916113"/>
            <a:ext cx="304800" cy="304800"/>
          </a:xfrm>
          <a:prstGeom prst="rect">
            <a:avLst/>
          </a:prstGeom>
          <a:solidFill>
            <a:schemeClr val="accent1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t-EE" altLang="et-EE" sz="24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500"/>
                                        <p:tgtEl>
                                          <p:spTgt spid="5940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10" dur="500"/>
                                        <p:tgtEl>
                                          <p:spTgt spid="59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9" dur="500"/>
                                        <p:tgtEl>
                                          <p:spTgt spid="5940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20" dur="500"/>
                                        <p:tgtEl>
                                          <p:spTgt spid="59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500"/>
                                        <p:tgtEl>
                                          <p:spTgt spid="5940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30" dur="500"/>
                                        <p:tgtEl>
                                          <p:spTgt spid="59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8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9" dur="500"/>
                                        <p:tgtEl>
                                          <p:spTgt spid="594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40" dur="500"/>
                                        <p:tgtEl>
                                          <p:spTgt spid="59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8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9" dur="500"/>
                                        <p:tgtEl>
                                          <p:spTgt spid="594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50" dur="500"/>
                                        <p:tgtEl>
                                          <p:spTgt spid="59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8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9" dur="500"/>
                                        <p:tgtEl>
                                          <p:spTgt spid="594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60" dur="500"/>
                                        <p:tgtEl>
                                          <p:spTgt spid="59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6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68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9" dur="500"/>
                                        <p:tgtEl>
                                          <p:spTgt spid="5940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70" dur="500"/>
                                        <p:tgtEl>
                                          <p:spTgt spid="59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7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78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9" dur="500"/>
                                        <p:tgtEl>
                                          <p:spTgt spid="594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80" dur="500"/>
                                        <p:tgtEl>
                                          <p:spTgt spid="59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8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88" presetID="2" presetClass="emph" presetSubtype="0" grpId="1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8"/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89" dur="500"/>
                                        <p:tgtEl>
                                          <p:spTgt spid="5940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91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97" presetID="2" presetClass="emph" presetSubtype="0" grpId="1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7"/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98" dur="500"/>
                                        <p:tgtEl>
                                          <p:spTgt spid="5940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0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06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7" dur="500"/>
                                        <p:tgtEl>
                                          <p:spTgt spid="594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108" dur="500"/>
                                        <p:tgtEl>
                                          <p:spTgt spid="59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1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16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7" dur="500"/>
                                        <p:tgtEl>
                                          <p:spTgt spid="594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118" dur="500"/>
                                        <p:tgtEl>
                                          <p:spTgt spid="59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2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26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7" dur="500"/>
                                        <p:tgtEl>
                                          <p:spTgt spid="594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128" dur="500"/>
                                        <p:tgtEl>
                                          <p:spTgt spid="59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13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1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136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7" dur="500"/>
                                        <p:tgtEl>
                                          <p:spTgt spid="594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138" dur="500"/>
                                        <p:tgtEl>
                                          <p:spTgt spid="59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4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46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7" dur="500"/>
                                        <p:tgtEl>
                                          <p:spTgt spid="594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148" dur="500"/>
                                        <p:tgtEl>
                                          <p:spTgt spid="59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15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1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156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7" dur="500"/>
                                        <p:tgtEl>
                                          <p:spTgt spid="594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158" dur="500"/>
                                        <p:tgtEl>
                                          <p:spTgt spid="59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6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66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7" dur="500"/>
                                        <p:tgtEl>
                                          <p:spTgt spid="594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168" dur="500"/>
                                        <p:tgtEl>
                                          <p:spTgt spid="59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17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1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176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7" dur="500"/>
                                        <p:tgtEl>
                                          <p:spTgt spid="594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178" dur="500"/>
                                        <p:tgtEl>
                                          <p:spTgt spid="59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8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86" presetID="2" presetClass="emph" presetSubtype="0" grpId="1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86"/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187" dur="500"/>
                                        <p:tgtEl>
                                          <p:spTgt spid="5942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189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19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195" presetID="2" presetClass="emph" presetSubtype="0" grpId="1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5"/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196" dur="500"/>
                                        <p:tgtEl>
                                          <p:spTgt spid="5942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98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04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5" dur="500"/>
                                        <p:tgtEl>
                                          <p:spTgt spid="594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206" dur="500"/>
                                        <p:tgtEl>
                                          <p:spTgt spid="59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208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2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214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5" dur="500"/>
                                        <p:tgtEl>
                                          <p:spTgt spid="594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216" dur="500"/>
                                        <p:tgtEl>
                                          <p:spTgt spid="59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218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2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224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25" dur="500"/>
                                        <p:tgtEl>
                                          <p:spTgt spid="594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226" dur="500"/>
                                        <p:tgtEl>
                                          <p:spTgt spid="59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228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2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234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5" dur="500"/>
                                        <p:tgtEl>
                                          <p:spTgt spid="594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236" dur="500"/>
                                        <p:tgtEl>
                                          <p:spTgt spid="59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38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44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5" dur="500"/>
                                        <p:tgtEl>
                                          <p:spTgt spid="594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246" dur="500"/>
                                        <p:tgtEl>
                                          <p:spTgt spid="59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248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2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3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254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55" dur="500"/>
                                        <p:tgtEl>
                                          <p:spTgt spid="594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256" dur="500"/>
                                        <p:tgtEl>
                                          <p:spTgt spid="59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7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258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2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3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264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5" dur="500"/>
                                        <p:tgtEl>
                                          <p:spTgt spid="594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266" dur="500"/>
                                        <p:tgtEl>
                                          <p:spTgt spid="59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268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2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274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5" dur="500"/>
                                        <p:tgtEl>
                                          <p:spTgt spid="594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276" dur="500"/>
                                        <p:tgtEl>
                                          <p:spTgt spid="59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7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278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2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3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284" presetID="2" presetClass="emph" presetSubtype="0" grpId="1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84"/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285" dur="500"/>
                                        <p:tgtEl>
                                          <p:spTgt spid="5943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287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29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2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293" presetID="2" presetClass="emph" presetSubtype="0" grpId="1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3"/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294" dur="500"/>
                                        <p:tgtEl>
                                          <p:spTgt spid="5943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296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8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2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1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302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3" dur="500"/>
                                        <p:tgtEl>
                                          <p:spTgt spid="594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304" dur="500"/>
                                        <p:tgtEl>
                                          <p:spTgt spid="59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5" fill="hold" nodeType="afterGroup">
                            <p:stCondLst>
                              <p:cond delay="15500"/>
                            </p:stCondLst>
                            <p:childTnLst>
                              <p:par>
                                <p:cTn id="306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 nodeType="afterGroup">
                            <p:stCondLst>
                              <p:cond delay="15500"/>
                            </p:stCondLst>
                            <p:childTnLst>
                              <p:par>
                                <p:cTn id="3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 nodeType="afterGroup">
                            <p:stCondLst>
                              <p:cond delay="15500"/>
                            </p:stCondLst>
                            <p:childTnLst>
                              <p:par>
                                <p:cTn id="312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13" dur="500"/>
                                        <p:tgtEl>
                                          <p:spTgt spid="594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314" dur="500"/>
                                        <p:tgtEl>
                                          <p:spTgt spid="59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316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3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322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23" dur="500"/>
                                        <p:tgtEl>
                                          <p:spTgt spid="594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324" dur="500"/>
                                        <p:tgtEl>
                                          <p:spTgt spid="59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5" fill="hold" nodeType="afterGroup">
                            <p:stCondLst>
                              <p:cond delay="16500"/>
                            </p:stCondLst>
                            <p:childTnLst>
                              <p:par>
                                <p:cTn id="326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8" fill="hold" nodeType="afterGroup">
                            <p:stCondLst>
                              <p:cond delay="16500"/>
                            </p:stCondLst>
                            <p:childTnLst>
                              <p:par>
                                <p:cTn id="3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1" fill="hold" nodeType="afterGroup">
                            <p:stCondLst>
                              <p:cond delay="16500"/>
                            </p:stCondLst>
                            <p:childTnLst>
                              <p:par>
                                <p:cTn id="332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33" dur="500"/>
                                        <p:tgtEl>
                                          <p:spTgt spid="594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334" dur="500"/>
                                        <p:tgtEl>
                                          <p:spTgt spid="59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5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336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8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3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1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342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43" dur="500"/>
                                        <p:tgtEl>
                                          <p:spTgt spid="594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344" dur="500"/>
                                        <p:tgtEl>
                                          <p:spTgt spid="59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5" fill="hold" nodeType="afterGroup">
                            <p:stCondLst>
                              <p:cond delay="17500"/>
                            </p:stCondLst>
                            <p:childTnLst>
                              <p:par>
                                <p:cTn id="346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8" fill="hold" nodeType="afterGroup">
                            <p:stCondLst>
                              <p:cond delay="17500"/>
                            </p:stCondLst>
                            <p:childTnLst>
                              <p:par>
                                <p:cTn id="3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1" fill="hold" nodeType="afterGroup">
                            <p:stCondLst>
                              <p:cond delay="17500"/>
                            </p:stCondLst>
                            <p:childTnLst>
                              <p:par>
                                <p:cTn id="352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53" dur="500"/>
                                        <p:tgtEl>
                                          <p:spTgt spid="594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354" dur="500"/>
                                        <p:tgtEl>
                                          <p:spTgt spid="59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5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356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8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3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1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362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3" dur="500"/>
                                        <p:tgtEl>
                                          <p:spTgt spid="5944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364" dur="500"/>
                                        <p:tgtEl>
                                          <p:spTgt spid="59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5" fill="hold" nodeType="afterGroup">
                            <p:stCondLst>
                              <p:cond delay="18500"/>
                            </p:stCondLst>
                            <p:childTnLst>
                              <p:par>
                                <p:cTn id="366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8" fill="hold" nodeType="afterGroup">
                            <p:stCondLst>
                              <p:cond delay="18500"/>
                            </p:stCondLst>
                            <p:childTnLst>
                              <p:par>
                                <p:cTn id="3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1" fill="hold" nodeType="afterGroup">
                            <p:stCondLst>
                              <p:cond delay="18500"/>
                            </p:stCondLst>
                            <p:childTnLst>
                              <p:par>
                                <p:cTn id="372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73" dur="500"/>
                                        <p:tgtEl>
                                          <p:spTgt spid="594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374" dur="500"/>
                                        <p:tgtEl>
                                          <p:spTgt spid="59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5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376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8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3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1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382" presetID="2" presetClass="emph" presetSubtype="0" grpId="1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82"/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383" dur="500"/>
                                        <p:tgtEl>
                                          <p:spTgt spid="5944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4" fill="hold" nodeType="afterGroup">
                            <p:stCondLst>
                              <p:cond delay="19500"/>
                            </p:stCondLst>
                            <p:childTnLst>
                              <p:par>
                                <p:cTn id="38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7" fill="hold" nodeType="afterGroup">
                            <p:stCondLst>
                              <p:cond delay="19500"/>
                            </p:stCondLst>
                            <p:childTnLst>
                              <p:par>
                                <p:cTn id="38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0" fill="hold" nodeType="afterGroup">
                            <p:stCondLst>
                              <p:cond delay="19500"/>
                            </p:stCondLst>
                            <p:childTnLst>
                              <p:par>
                                <p:cTn id="391" presetID="2" presetClass="emph" presetSubtype="0" grpId="1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91"/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392" dur="500"/>
                                        <p:tgtEl>
                                          <p:spTgt spid="5944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3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394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6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3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400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01" dur="500"/>
                                        <p:tgtEl>
                                          <p:spTgt spid="594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402" dur="500"/>
                                        <p:tgtEl>
                                          <p:spTgt spid="59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3" fill="hold" nodeType="afterGroup">
                            <p:stCondLst>
                              <p:cond delay="20500"/>
                            </p:stCondLst>
                            <p:childTnLst>
                              <p:par>
                                <p:cTn id="404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6" fill="hold" nodeType="afterGroup">
                            <p:stCondLst>
                              <p:cond delay="20500"/>
                            </p:stCondLst>
                            <p:childTnLst>
                              <p:par>
                                <p:cTn id="4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9" fill="hold" nodeType="afterGroup">
                            <p:stCondLst>
                              <p:cond delay="20500"/>
                            </p:stCondLst>
                            <p:childTnLst>
                              <p:par>
                                <p:cTn id="410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11" dur="500"/>
                                        <p:tgtEl>
                                          <p:spTgt spid="5944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412" dur="500"/>
                                        <p:tgtEl>
                                          <p:spTgt spid="59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3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414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6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4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9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420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1" dur="500"/>
                                        <p:tgtEl>
                                          <p:spTgt spid="5944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422" dur="500"/>
                                        <p:tgtEl>
                                          <p:spTgt spid="59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3" fill="hold" nodeType="afterGroup">
                            <p:stCondLst>
                              <p:cond delay="21500"/>
                            </p:stCondLst>
                            <p:childTnLst>
                              <p:par>
                                <p:cTn id="424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6" fill="hold" nodeType="afterGroup">
                            <p:stCondLst>
                              <p:cond delay="21500"/>
                            </p:stCondLst>
                            <p:childTnLst>
                              <p:par>
                                <p:cTn id="4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9" fill="hold" nodeType="afterGroup">
                            <p:stCondLst>
                              <p:cond delay="21500"/>
                            </p:stCondLst>
                            <p:childTnLst>
                              <p:par>
                                <p:cTn id="430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31" dur="500"/>
                                        <p:tgtEl>
                                          <p:spTgt spid="5944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432" dur="500"/>
                                        <p:tgtEl>
                                          <p:spTgt spid="59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3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434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6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4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9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440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41" dur="500"/>
                                        <p:tgtEl>
                                          <p:spTgt spid="594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442" dur="500"/>
                                        <p:tgtEl>
                                          <p:spTgt spid="59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3" fill="hold" nodeType="afterGroup">
                            <p:stCondLst>
                              <p:cond delay="22500"/>
                            </p:stCondLst>
                            <p:childTnLst>
                              <p:par>
                                <p:cTn id="444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6" fill="hold" nodeType="afterGroup">
                            <p:stCondLst>
                              <p:cond delay="22500"/>
                            </p:stCondLst>
                            <p:childTnLst>
                              <p:par>
                                <p:cTn id="4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9" fill="hold" nodeType="afterGroup">
                            <p:stCondLst>
                              <p:cond delay="22500"/>
                            </p:stCondLst>
                            <p:childTnLst>
                              <p:par>
                                <p:cTn id="450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51" dur="500"/>
                                        <p:tgtEl>
                                          <p:spTgt spid="594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452" dur="500"/>
                                        <p:tgtEl>
                                          <p:spTgt spid="59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3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454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6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4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9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460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61" dur="500"/>
                                        <p:tgtEl>
                                          <p:spTgt spid="594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462" dur="500"/>
                                        <p:tgtEl>
                                          <p:spTgt spid="59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3" fill="hold" nodeType="afterGroup">
                            <p:stCondLst>
                              <p:cond delay="23500"/>
                            </p:stCondLst>
                            <p:childTnLst>
                              <p:par>
                                <p:cTn id="464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6" fill="hold" nodeType="afterGroup">
                            <p:stCondLst>
                              <p:cond delay="23500"/>
                            </p:stCondLst>
                            <p:childTnLst>
                              <p:par>
                                <p:cTn id="4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9" fill="hold" nodeType="afterGroup">
                            <p:stCondLst>
                              <p:cond delay="23500"/>
                            </p:stCondLst>
                            <p:childTnLst>
                              <p:par>
                                <p:cTn id="470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71" dur="500"/>
                                        <p:tgtEl>
                                          <p:spTgt spid="594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472" dur="500"/>
                                        <p:tgtEl>
                                          <p:spTgt spid="59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3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474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6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4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9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480" presetID="2" presetClass="emph" presetSubtype="0" grpId="1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80"/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481" dur="500"/>
                                        <p:tgtEl>
                                          <p:spTgt spid="5945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2" fill="hold" nodeType="afterGroup">
                            <p:stCondLst>
                              <p:cond delay="24500"/>
                            </p:stCondLst>
                            <p:childTnLst>
                              <p:par>
                                <p:cTn id="48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5" fill="hold" nodeType="afterGroup">
                            <p:stCondLst>
                              <p:cond delay="24500"/>
                            </p:stCondLst>
                            <p:childTnLst>
                              <p:par>
                                <p:cTn id="48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8" fill="hold" nodeType="afterGroup">
                            <p:stCondLst>
                              <p:cond delay="24500"/>
                            </p:stCondLst>
                            <p:childTnLst>
                              <p:par>
                                <p:cTn id="489" presetID="2" presetClass="emph" presetSubtype="0" grpId="1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89"/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490" dur="500"/>
                                        <p:tgtEl>
                                          <p:spTgt spid="5945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1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49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4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7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498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99" dur="500"/>
                                        <p:tgtEl>
                                          <p:spTgt spid="594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500" dur="500"/>
                                        <p:tgtEl>
                                          <p:spTgt spid="59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1" fill="hold" nodeType="afterGroup">
                            <p:stCondLst>
                              <p:cond delay="25500"/>
                            </p:stCondLst>
                            <p:childTnLst>
                              <p:par>
                                <p:cTn id="50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4" fill="hold" nodeType="afterGroup">
                            <p:stCondLst>
                              <p:cond delay="25500"/>
                            </p:stCondLst>
                            <p:childTnLst>
                              <p:par>
                                <p:cTn id="50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7" fill="hold" nodeType="afterGroup">
                            <p:stCondLst>
                              <p:cond delay="25500"/>
                            </p:stCondLst>
                            <p:childTnLst>
                              <p:par>
                                <p:cTn id="508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09" dur="500"/>
                                        <p:tgtEl>
                                          <p:spTgt spid="5945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510" dur="500"/>
                                        <p:tgtEl>
                                          <p:spTgt spid="5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1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51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4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5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518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19" dur="500"/>
                                        <p:tgtEl>
                                          <p:spTgt spid="5945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520" dur="500"/>
                                        <p:tgtEl>
                                          <p:spTgt spid="5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1" fill="hold" nodeType="afterGroup">
                            <p:stCondLst>
                              <p:cond delay="26500"/>
                            </p:stCondLst>
                            <p:childTnLst>
                              <p:par>
                                <p:cTn id="52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4" fill="hold" nodeType="afterGroup">
                            <p:stCondLst>
                              <p:cond delay="26500"/>
                            </p:stCondLst>
                            <p:childTnLst>
                              <p:par>
                                <p:cTn id="5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7" fill="hold" nodeType="afterGroup">
                            <p:stCondLst>
                              <p:cond delay="26500"/>
                            </p:stCondLst>
                            <p:childTnLst>
                              <p:par>
                                <p:cTn id="528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29" dur="500"/>
                                        <p:tgtEl>
                                          <p:spTgt spid="5945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530" dur="500"/>
                                        <p:tgtEl>
                                          <p:spTgt spid="5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1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53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4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5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7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538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39" dur="500"/>
                                        <p:tgtEl>
                                          <p:spTgt spid="5945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540" dur="500"/>
                                        <p:tgtEl>
                                          <p:spTgt spid="59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1" fill="hold" nodeType="afterGroup">
                            <p:stCondLst>
                              <p:cond delay="27500"/>
                            </p:stCondLst>
                            <p:childTnLst>
                              <p:par>
                                <p:cTn id="54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4" fill="hold" nodeType="afterGroup">
                            <p:stCondLst>
                              <p:cond delay="27500"/>
                            </p:stCondLst>
                            <p:childTnLst>
                              <p:par>
                                <p:cTn id="5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7" fill="hold" nodeType="afterGroup">
                            <p:stCondLst>
                              <p:cond delay="27500"/>
                            </p:stCondLst>
                            <p:childTnLst>
                              <p:par>
                                <p:cTn id="548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9" dur="500"/>
                                        <p:tgtEl>
                                          <p:spTgt spid="5946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550" dur="500"/>
                                        <p:tgtEl>
                                          <p:spTgt spid="5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1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55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4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5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7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558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59" dur="500"/>
                                        <p:tgtEl>
                                          <p:spTgt spid="5946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560" dur="500"/>
                                        <p:tgtEl>
                                          <p:spTgt spid="5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1" fill="hold" nodeType="afterGroup">
                            <p:stCondLst>
                              <p:cond delay="28500"/>
                            </p:stCondLst>
                            <p:childTnLst>
                              <p:par>
                                <p:cTn id="56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4" fill="hold" nodeType="afterGroup">
                            <p:stCondLst>
                              <p:cond delay="28500"/>
                            </p:stCondLst>
                            <p:childTnLst>
                              <p:par>
                                <p:cTn id="5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7" fill="hold" nodeType="afterGroup">
                            <p:stCondLst>
                              <p:cond delay="28500"/>
                            </p:stCondLst>
                            <p:childTnLst>
                              <p:par>
                                <p:cTn id="568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69" dur="500"/>
                                        <p:tgtEl>
                                          <p:spTgt spid="5946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570" dur="500"/>
                                        <p:tgtEl>
                                          <p:spTgt spid="5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1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57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4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5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7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578" presetID="2" presetClass="emph" presetSubtype="0" grpId="1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78"/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579" dur="500"/>
                                        <p:tgtEl>
                                          <p:spTgt spid="5946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0" fill="hold" nodeType="afterGroup">
                            <p:stCondLst>
                              <p:cond delay="29500"/>
                            </p:stCondLst>
                            <p:childTnLst>
                              <p:par>
                                <p:cTn id="581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3" fill="hold" nodeType="afterGroup">
                            <p:stCondLst>
                              <p:cond delay="29500"/>
                            </p:stCondLst>
                            <p:childTnLst>
                              <p:par>
                                <p:cTn id="58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6" fill="hold" nodeType="afterGroup">
                            <p:stCondLst>
                              <p:cond delay="29500"/>
                            </p:stCondLst>
                            <p:childTnLst>
                              <p:par>
                                <p:cTn id="587" presetID="2" presetClass="emph" presetSubtype="0" grpId="1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87"/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588" dur="500"/>
                                        <p:tgtEl>
                                          <p:spTgt spid="5946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59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2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5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5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596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97" dur="500"/>
                                        <p:tgtEl>
                                          <p:spTgt spid="5946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598" dur="500"/>
                                        <p:tgtEl>
                                          <p:spTgt spid="5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9" fill="hold" nodeType="afterGroup">
                            <p:stCondLst>
                              <p:cond delay="30500"/>
                            </p:stCondLst>
                            <p:childTnLst>
                              <p:par>
                                <p:cTn id="60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2" fill="hold" nodeType="afterGroup">
                            <p:stCondLst>
                              <p:cond delay="30500"/>
                            </p:stCondLst>
                            <p:childTnLst>
                              <p:par>
                                <p:cTn id="6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5" fill="hold" nodeType="afterGroup">
                            <p:stCondLst>
                              <p:cond delay="30500"/>
                            </p:stCondLst>
                            <p:childTnLst>
                              <p:par>
                                <p:cTn id="606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7" dur="500"/>
                                        <p:tgtEl>
                                          <p:spTgt spid="5946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608" dur="500"/>
                                        <p:tgtEl>
                                          <p:spTgt spid="5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9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61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6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5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616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17" dur="500"/>
                                        <p:tgtEl>
                                          <p:spTgt spid="5946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618" dur="500"/>
                                        <p:tgtEl>
                                          <p:spTgt spid="5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9" fill="hold" nodeType="afterGroup">
                            <p:stCondLst>
                              <p:cond delay="31500"/>
                            </p:stCondLst>
                            <p:childTnLst>
                              <p:par>
                                <p:cTn id="62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2" fill="hold" nodeType="afterGroup">
                            <p:stCondLst>
                              <p:cond delay="31500"/>
                            </p:stCondLst>
                            <p:childTnLst>
                              <p:par>
                                <p:cTn id="6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5" fill="hold" nodeType="afterGroup">
                            <p:stCondLst>
                              <p:cond delay="31500"/>
                            </p:stCondLst>
                            <p:childTnLst>
                              <p:par>
                                <p:cTn id="626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27" dur="500"/>
                                        <p:tgtEl>
                                          <p:spTgt spid="5946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628" dur="500"/>
                                        <p:tgtEl>
                                          <p:spTgt spid="5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9" fill="hold" nodeType="afterGroup">
                            <p:stCondLst>
                              <p:cond delay="32000"/>
                            </p:stCondLst>
                            <p:childTnLst>
                              <p:par>
                                <p:cTn id="63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2" fill="hold" nodeType="afterGroup">
                            <p:stCondLst>
                              <p:cond delay="32000"/>
                            </p:stCondLst>
                            <p:childTnLst>
                              <p:par>
                                <p:cTn id="6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5" fill="hold" nodeType="afterGroup">
                            <p:stCondLst>
                              <p:cond delay="32000"/>
                            </p:stCondLst>
                            <p:childTnLst>
                              <p:par>
                                <p:cTn id="636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37" dur="500"/>
                                        <p:tgtEl>
                                          <p:spTgt spid="5946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638" dur="500"/>
                                        <p:tgtEl>
                                          <p:spTgt spid="5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9" fill="hold" nodeType="afterGroup">
                            <p:stCondLst>
                              <p:cond delay="32500"/>
                            </p:stCondLst>
                            <p:childTnLst>
                              <p:par>
                                <p:cTn id="64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2" fill="hold" nodeType="afterGroup">
                            <p:stCondLst>
                              <p:cond delay="32500"/>
                            </p:stCondLst>
                            <p:childTnLst>
                              <p:par>
                                <p:cTn id="6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5" fill="hold" nodeType="afterGroup">
                            <p:stCondLst>
                              <p:cond delay="32500"/>
                            </p:stCondLst>
                            <p:childTnLst>
                              <p:par>
                                <p:cTn id="646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47" dur="500"/>
                                        <p:tgtEl>
                                          <p:spTgt spid="5947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648" dur="500"/>
                                        <p:tgtEl>
                                          <p:spTgt spid="59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9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65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2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6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5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656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57" dur="500"/>
                                        <p:tgtEl>
                                          <p:spTgt spid="5947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658" dur="500"/>
                                        <p:tgtEl>
                                          <p:spTgt spid="59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9" fill="hold" nodeType="afterGroup">
                            <p:stCondLst>
                              <p:cond delay="33500"/>
                            </p:stCondLst>
                            <p:childTnLst>
                              <p:par>
                                <p:cTn id="66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2" fill="hold" nodeType="afterGroup">
                            <p:stCondLst>
                              <p:cond delay="33500"/>
                            </p:stCondLst>
                            <p:childTnLst>
                              <p:par>
                                <p:cTn id="6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5" fill="hold" nodeType="afterGroup">
                            <p:stCondLst>
                              <p:cond delay="33500"/>
                            </p:stCondLst>
                            <p:childTnLst>
                              <p:par>
                                <p:cTn id="666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7" dur="500"/>
                                        <p:tgtEl>
                                          <p:spTgt spid="5947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"/>
                                      </p:to>
                                    </p:set>
                                    <p:animEffect filter="image" prLst="opacity: 1.0">
                                      <p:cBhvr rctx="IE">
                                        <p:cTn id="668" dur="500"/>
                                        <p:tgtEl>
                                          <p:spTgt spid="59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9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67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2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6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5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676" presetID="2" presetClass="emph" presetSubtype="0" grpId="1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76"/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677" dur="500"/>
                                        <p:tgtEl>
                                          <p:spTgt spid="5947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8" fill="hold" nodeType="afterGroup">
                            <p:stCondLst>
                              <p:cond delay="34500"/>
                            </p:stCondLst>
                            <p:childTnLst>
                              <p:par>
                                <p:cTn id="679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1" fill="hold" nodeType="afterGroup">
                            <p:stCondLst>
                              <p:cond delay="34500"/>
                            </p:stCondLst>
                            <p:childTnLst>
                              <p:par>
                                <p:cTn id="68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4" fill="hold" nodeType="afterGroup">
                            <p:stCondLst>
                              <p:cond delay="34500"/>
                            </p:stCondLst>
                            <p:childTnLst>
                              <p:par>
                                <p:cTn id="685" presetID="2" presetClass="emph" presetSubtype="0" grpId="1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85"/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686" dur="500"/>
                                        <p:tgtEl>
                                          <p:spTgt spid="5947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7" fill="hold" nodeType="afterGroup">
                            <p:stCondLst>
                              <p:cond delay="35000"/>
                            </p:stCondLst>
                            <p:childTnLst>
                              <p:par>
                                <p:cTn id="688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0" fill="hold" nodeType="afterGroup">
                            <p:stCondLst>
                              <p:cond delay="35000"/>
                            </p:stCondLst>
                            <p:childTnLst>
                              <p:par>
                                <p:cTn id="69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3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5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7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9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1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3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5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7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9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1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3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5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7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9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1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3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5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7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9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1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3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5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7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9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1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3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5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7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9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1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3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5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7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9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1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3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5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7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9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1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3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5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7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9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1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3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5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7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9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1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3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5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7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9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1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3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5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7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9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1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3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5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7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9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1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3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5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7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09" grpId="0" animBg="1"/>
      <p:bldP spid="59409" grpId="1" animBg="1"/>
      <p:bldP spid="59409" grpId="2" animBg="1"/>
      <p:bldP spid="59409" grpId="3" animBg="1"/>
      <p:bldP spid="59413" grpId="0" animBg="1"/>
      <p:bldP spid="59413" grpId="1" animBg="1"/>
      <p:bldP spid="59413" grpId="2" animBg="1"/>
      <p:bldP spid="59413" grpId="3" animBg="1"/>
      <p:bldP spid="59414" grpId="0" animBg="1"/>
      <p:bldP spid="59414" grpId="1" animBg="1"/>
      <p:bldP spid="59414" grpId="2" animBg="1"/>
      <p:bldP spid="59414" grpId="3" animBg="1"/>
      <p:bldP spid="59408" grpId="0" animBg="1"/>
      <p:bldP spid="59408" grpId="1" animBg="1"/>
      <p:bldP spid="59408" grpId="2" animBg="1"/>
      <p:bldP spid="59408" grpId="3" animBg="1"/>
      <p:bldP spid="59406" grpId="0" animBg="1"/>
      <p:bldP spid="59406" grpId="1" animBg="1"/>
      <p:bldP spid="59406" grpId="2" animBg="1"/>
      <p:bldP spid="59406" grpId="3" animBg="1"/>
      <p:bldP spid="59412" grpId="0" animBg="1"/>
      <p:bldP spid="59412" grpId="1" animBg="1"/>
      <p:bldP spid="59412" grpId="2" animBg="1"/>
      <p:bldP spid="59412" grpId="3" animBg="1"/>
      <p:bldP spid="59405" grpId="0" animBg="1"/>
      <p:bldP spid="59405" grpId="1" animBg="1"/>
      <p:bldP spid="59405" grpId="2" animBg="1"/>
      <p:bldP spid="59405" grpId="3" animBg="1"/>
      <p:bldP spid="59411" grpId="0" animBg="1"/>
      <p:bldP spid="59411" grpId="1" animBg="1"/>
      <p:bldP spid="59411" grpId="2" animBg="1"/>
      <p:bldP spid="59411" grpId="3" animBg="1"/>
      <p:bldP spid="59403" grpId="0" animBg="1"/>
      <p:bldP spid="59403" grpId="1"/>
      <p:bldP spid="59403" grpId="2" animBg="1"/>
      <p:bldP spid="59403" grpId="3" animBg="1"/>
      <p:bldP spid="59404" grpId="0" animBg="1"/>
      <p:bldP spid="59404" grpId="1"/>
      <p:bldP spid="59404" grpId="2" animBg="1"/>
      <p:bldP spid="59404" grpId="3" animBg="1"/>
      <p:bldP spid="59415" grpId="0" animBg="1"/>
      <p:bldP spid="59415" grpId="1" animBg="1"/>
      <p:bldP spid="59415" grpId="2" animBg="1"/>
      <p:bldP spid="59415" grpId="3" animBg="1"/>
      <p:bldP spid="59416" grpId="0" animBg="1"/>
      <p:bldP spid="59416" grpId="1" animBg="1"/>
      <p:bldP spid="59416" grpId="2" animBg="1"/>
      <p:bldP spid="59416" grpId="3" animBg="1"/>
      <p:bldP spid="59417" grpId="0" animBg="1"/>
      <p:bldP spid="59417" grpId="1" animBg="1"/>
      <p:bldP spid="59417" grpId="2" animBg="1"/>
      <p:bldP spid="59417" grpId="3" animBg="1"/>
      <p:bldP spid="59418" grpId="0" animBg="1"/>
      <p:bldP spid="59418" grpId="1" animBg="1"/>
      <p:bldP spid="59418" grpId="2" animBg="1"/>
      <p:bldP spid="59418" grpId="3" animBg="1"/>
      <p:bldP spid="59419" grpId="0" animBg="1"/>
      <p:bldP spid="59419" grpId="1" animBg="1"/>
      <p:bldP spid="59419" grpId="2" animBg="1"/>
      <p:bldP spid="59419" grpId="3" animBg="1"/>
      <p:bldP spid="59420" grpId="0" animBg="1"/>
      <p:bldP spid="59420" grpId="1" animBg="1"/>
      <p:bldP spid="59420" grpId="2" animBg="1"/>
      <p:bldP spid="59420" grpId="3" animBg="1"/>
      <p:bldP spid="59421" grpId="0" animBg="1"/>
      <p:bldP spid="59421" grpId="1" animBg="1"/>
      <p:bldP spid="59421" grpId="2" animBg="1"/>
      <p:bldP spid="59421" grpId="3" animBg="1"/>
      <p:bldP spid="59422" grpId="0" animBg="1"/>
      <p:bldP spid="59422" grpId="1" animBg="1"/>
      <p:bldP spid="59422" grpId="2" animBg="1"/>
      <p:bldP spid="59422" grpId="3" animBg="1"/>
      <p:bldP spid="59423" grpId="0" animBg="1"/>
      <p:bldP spid="59423" grpId="1"/>
      <p:bldP spid="59423" grpId="2" animBg="1"/>
      <p:bldP spid="59423" grpId="3" animBg="1"/>
      <p:bldP spid="59424" grpId="0" animBg="1"/>
      <p:bldP spid="59424" grpId="1"/>
      <p:bldP spid="59424" grpId="2" animBg="1"/>
      <p:bldP spid="59424" grpId="3" animBg="1"/>
      <p:bldP spid="59425" grpId="0" animBg="1"/>
      <p:bldP spid="59425" grpId="1" animBg="1"/>
      <p:bldP spid="59425" grpId="2" animBg="1"/>
      <p:bldP spid="59425" grpId="3" animBg="1"/>
      <p:bldP spid="59426" grpId="0" animBg="1"/>
      <p:bldP spid="59426" grpId="1" animBg="1"/>
      <p:bldP spid="59426" grpId="2" animBg="1"/>
      <p:bldP spid="59426" grpId="3" animBg="1"/>
      <p:bldP spid="59427" grpId="0" animBg="1"/>
      <p:bldP spid="59427" grpId="1" animBg="1"/>
      <p:bldP spid="59427" grpId="2" animBg="1"/>
      <p:bldP spid="59427" grpId="3" animBg="1"/>
      <p:bldP spid="59428" grpId="0" animBg="1"/>
      <p:bldP spid="59428" grpId="1" animBg="1"/>
      <p:bldP spid="59428" grpId="2" animBg="1"/>
      <p:bldP spid="59428" grpId="3" animBg="1"/>
      <p:bldP spid="59429" grpId="0" animBg="1"/>
      <p:bldP spid="59429" grpId="1" animBg="1"/>
      <p:bldP spid="59429" grpId="2" animBg="1"/>
      <p:bldP spid="59429" grpId="3" animBg="1"/>
      <p:bldP spid="59430" grpId="0" animBg="1"/>
      <p:bldP spid="59430" grpId="1" animBg="1"/>
      <p:bldP spid="59430" grpId="2" animBg="1"/>
      <p:bldP spid="59430" grpId="3" animBg="1"/>
      <p:bldP spid="59431" grpId="0" animBg="1"/>
      <p:bldP spid="59431" grpId="1" animBg="1"/>
      <p:bldP spid="59431" grpId="2" animBg="1"/>
      <p:bldP spid="59431" grpId="3" animBg="1"/>
      <p:bldP spid="59432" grpId="0" animBg="1"/>
      <p:bldP spid="59432" grpId="1" animBg="1"/>
      <p:bldP spid="59432" grpId="2" animBg="1"/>
      <p:bldP spid="59433" grpId="0" animBg="1"/>
      <p:bldP spid="59433" grpId="1"/>
      <p:bldP spid="59433" grpId="2" animBg="1"/>
      <p:bldP spid="59433" grpId="3" animBg="1"/>
      <p:bldP spid="59434" grpId="0" animBg="1"/>
      <p:bldP spid="59434" grpId="1"/>
      <p:bldP spid="59434" grpId="2" animBg="1"/>
      <p:bldP spid="59434" grpId="3" animBg="1"/>
      <p:bldP spid="59435" grpId="0" animBg="1"/>
      <p:bldP spid="59435" grpId="1" animBg="1"/>
      <p:bldP spid="59435" grpId="2" animBg="1"/>
      <p:bldP spid="59435" grpId="3" animBg="1"/>
      <p:bldP spid="59436" grpId="0" animBg="1"/>
      <p:bldP spid="59436" grpId="1" animBg="1"/>
      <p:bldP spid="59436" grpId="2" animBg="1"/>
      <p:bldP spid="59436" grpId="3" animBg="1"/>
      <p:bldP spid="59437" grpId="0" animBg="1"/>
      <p:bldP spid="59437" grpId="1" animBg="1"/>
      <p:bldP spid="59437" grpId="2" animBg="1"/>
      <p:bldP spid="59437" grpId="3" animBg="1"/>
      <p:bldP spid="59438" grpId="0" animBg="1"/>
      <p:bldP spid="59438" grpId="1" animBg="1"/>
      <p:bldP spid="59438" grpId="2" animBg="1"/>
      <p:bldP spid="59438" grpId="3" animBg="1"/>
      <p:bldP spid="59439" grpId="0" animBg="1"/>
      <p:bldP spid="59439" grpId="1" animBg="1"/>
      <p:bldP spid="59439" grpId="2" animBg="1"/>
      <p:bldP spid="59439" grpId="3" animBg="1"/>
      <p:bldP spid="59440" grpId="0" animBg="1"/>
      <p:bldP spid="59440" grpId="1" animBg="1"/>
      <p:bldP spid="59440" grpId="2" animBg="1"/>
      <p:bldP spid="59440" grpId="3" animBg="1"/>
      <p:bldP spid="59441" grpId="0" animBg="1"/>
      <p:bldP spid="59441" grpId="1" animBg="1"/>
      <p:bldP spid="59441" grpId="2" animBg="1"/>
      <p:bldP spid="59441" grpId="3" animBg="1"/>
      <p:bldP spid="59442" grpId="0" animBg="1"/>
      <p:bldP spid="59442" grpId="1" animBg="1"/>
      <p:bldP spid="59442" grpId="2" animBg="1"/>
      <p:bldP spid="59442" grpId="3" animBg="1"/>
      <p:bldP spid="59443" grpId="0" animBg="1"/>
      <p:bldP spid="59443" grpId="1"/>
      <p:bldP spid="59443" grpId="2" animBg="1"/>
      <p:bldP spid="59443" grpId="3" animBg="1"/>
      <p:bldP spid="59444" grpId="0" animBg="1"/>
      <p:bldP spid="59444" grpId="1"/>
      <p:bldP spid="59444" grpId="2" animBg="1"/>
      <p:bldP spid="59444" grpId="3" animBg="1"/>
      <p:bldP spid="59445" grpId="0" animBg="1"/>
      <p:bldP spid="59445" grpId="1" animBg="1"/>
      <p:bldP spid="59445" grpId="2" animBg="1"/>
      <p:bldP spid="59445" grpId="3" animBg="1"/>
      <p:bldP spid="59446" grpId="0" animBg="1"/>
      <p:bldP spid="59446" grpId="1" animBg="1"/>
      <p:bldP spid="59446" grpId="2" animBg="1"/>
      <p:bldP spid="59446" grpId="3" animBg="1"/>
      <p:bldP spid="59447" grpId="0" animBg="1"/>
      <p:bldP spid="59447" grpId="1" animBg="1"/>
      <p:bldP spid="59447" grpId="2" animBg="1"/>
      <p:bldP spid="59447" grpId="3" animBg="1"/>
      <p:bldP spid="59448" grpId="0" animBg="1"/>
      <p:bldP spid="59448" grpId="1" animBg="1"/>
      <p:bldP spid="59448" grpId="2" animBg="1"/>
      <p:bldP spid="59448" grpId="3" animBg="1"/>
      <p:bldP spid="59449" grpId="0" animBg="1"/>
      <p:bldP spid="59449" grpId="1" animBg="1"/>
      <p:bldP spid="59449" grpId="2" animBg="1"/>
      <p:bldP spid="59449" grpId="3" animBg="1"/>
      <p:bldP spid="59450" grpId="0" animBg="1"/>
      <p:bldP spid="59450" grpId="1" animBg="1"/>
      <p:bldP spid="59450" grpId="2" animBg="1"/>
      <p:bldP spid="59450" grpId="3" animBg="1"/>
      <p:bldP spid="59451" grpId="0" animBg="1"/>
      <p:bldP spid="59451" grpId="1" animBg="1"/>
      <p:bldP spid="59451" grpId="2" animBg="1"/>
      <p:bldP spid="59451" grpId="3" animBg="1"/>
      <p:bldP spid="59452" grpId="0" animBg="1"/>
      <p:bldP spid="59452" grpId="1" animBg="1"/>
      <p:bldP spid="59452" grpId="2" animBg="1"/>
      <p:bldP spid="59452" grpId="3" animBg="1"/>
      <p:bldP spid="59453" grpId="0" animBg="1"/>
      <p:bldP spid="59453" grpId="1"/>
      <p:bldP spid="59453" grpId="2" animBg="1"/>
      <p:bldP spid="59453" grpId="3" animBg="1"/>
      <p:bldP spid="59454" grpId="0" animBg="1"/>
      <p:bldP spid="59454" grpId="1"/>
      <p:bldP spid="59454" grpId="2" animBg="1"/>
      <p:bldP spid="59454" grpId="3" animBg="1"/>
      <p:bldP spid="59455" grpId="0" animBg="1"/>
      <p:bldP spid="59455" grpId="1" animBg="1"/>
      <p:bldP spid="59455" grpId="2" animBg="1"/>
      <p:bldP spid="59455" grpId="3" animBg="1"/>
      <p:bldP spid="59456" grpId="0" animBg="1"/>
      <p:bldP spid="59456" grpId="1" animBg="1"/>
      <p:bldP spid="59456" grpId="2" animBg="1"/>
      <p:bldP spid="59456" grpId="3" animBg="1"/>
      <p:bldP spid="59457" grpId="0" animBg="1"/>
      <p:bldP spid="59457" grpId="1" animBg="1"/>
      <p:bldP spid="59457" grpId="2" animBg="1"/>
      <p:bldP spid="59457" grpId="3" animBg="1"/>
      <p:bldP spid="59458" grpId="0" animBg="1"/>
      <p:bldP spid="59458" grpId="1" animBg="1"/>
      <p:bldP spid="59458" grpId="2" animBg="1"/>
      <p:bldP spid="59458" grpId="3" animBg="1"/>
      <p:bldP spid="59459" grpId="0" animBg="1"/>
      <p:bldP spid="59459" grpId="1" animBg="1"/>
      <p:bldP spid="59459" grpId="2" animBg="1"/>
      <p:bldP spid="59459" grpId="3" animBg="1"/>
      <p:bldP spid="59460" grpId="0" animBg="1"/>
      <p:bldP spid="59460" grpId="1" animBg="1"/>
      <p:bldP spid="59460" grpId="2" animBg="1"/>
      <p:bldP spid="59460" grpId="3" animBg="1"/>
      <p:bldP spid="59461" grpId="0" animBg="1"/>
      <p:bldP spid="59461" grpId="1" animBg="1"/>
      <p:bldP spid="59461" grpId="2" animBg="1"/>
      <p:bldP spid="59461" grpId="3" animBg="1"/>
      <p:bldP spid="59462" grpId="0" animBg="1"/>
      <p:bldP spid="59462" grpId="1" animBg="1"/>
      <p:bldP spid="59462" grpId="2" animBg="1"/>
      <p:bldP spid="59462" grpId="3" animBg="1"/>
      <p:bldP spid="59463" grpId="0" animBg="1"/>
      <p:bldP spid="59463" grpId="1"/>
      <p:bldP spid="59463" grpId="2" animBg="1"/>
      <p:bldP spid="59463" grpId="3" animBg="1"/>
      <p:bldP spid="59464" grpId="0" animBg="1"/>
      <p:bldP spid="59464" grpId="1"/>
      <p:bldP spid="59464" grpId="2" animBg="1"/>
      <p:bldP spid="59464" grpId="3" animBg="1"/>
      <p:bldP spid="59465" grpId="0" animBg="1"/>
      <p:bldP spid="59465" grpId="1" animBg="1"/>
      <p:bldP spid="59465" grpId="2" animBg="1"/>
      <p:bldP spid="59465" grpId="3" animBg="1"/>
      <p:bldP spid="59466" grpId="0" animBg="1"/>
      <p:bldP spid="59466" grpId="1" animBg="1"/>
      <p:bldP spid="59466" grpId="2" animBg="1"/>
      <p:bldP spid="59466" grpId="3" animBg="1"/>
      <p:bldP spid="59467" grpId="0" animBg="1"/>
      <p:bldP spid="59467" grpId="1" animBg="1"/>
      <p:bldP spid="59467" grpId="2" animBg="1"/>
      <p:bldP spid="59467" grpId="3" animBg="1"/>
      <p:bldP spid="59468" grpId="0" animBg="1"/>
      <p:bldP spid="59468" grpId="1" animBg="1"/>
      <p:bldP spid="59468" grpId="2" animBg="1"/>
      <p:bldP spid="59468" grpId="3" animBg="1"/>
      <p:bldP spid="59469" grpId="0" animBg="1"/>
      <p:bldP spid="59469" grpId="1" animBg="1"/>
      <p:bldP spid="59469" grpId="2" animBg="1"/>
      <p:bldP spid="59469" grpId="3" animBg="1"/>
      <p:bldP spid="59470" grpId="0" animBg="1"/>
      <p:bldP spid="59470" grpId="1" animBg="1"/>
      <p:bldP spid="59470" grpId="2" animBg="1"/>
      <p:bldP spid="59470" grpId="3" animBg="1"/>
      <p:bldP spid="59471" grpId="0" animBg="1"/>
      <p:bldP spid="59471" grpId="1" animBg="1"/>
      <p:bldP spid="59471" grpId="2" animBg="1"/>
      <p:bldP spid="59471" grpId="3" animBg="1"/>
      <p:bldP spid="59472" grpId="0" animBg="1"/>
      <p:bldP spid="59472" grpId="1" animBg="1"/>
      <p:bldP spid="59472" grpId="2" animBg="1"/>
      <p:bldP spid="59472" grpId="3" animBg="1"/>
      <p:bldP spid="59473" grpId="0" animBg="1"/>
      <p:bldP spid="59473" grpId="1"/>
      <p:bldP spid="59473" grpId="2" animBg="1"/>
      <p:bldP spid="59473" grpId="3" animBg="1"/>
      <p:bldP spid="59474" grpId="0" animBg="1"/>
      <p:bldP spid="59474" grpId="1"/>
      <p:bldP spid="59474" grpId="2" animBg="1"/>
      <p:bldP spid="59474" grpId="3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Or 1"/>
          <p:cNvSpPr/>
          <p:nvPr/>
        </p:nvSpPr>
        <p:spPr>
          <a:xfrm>
            <a:off x="2771800" y="2204864"/>
            <a:ext cx="2592000" cy="2592288"/>
          </a:xfrm>
          <a:prstGeom prst="flowChartOr">
            <a:avLst/>
          </a:prstGeom>
          <a:gradFill flip="none" rotWithShape="1">
            <a:gsLst>
              <a:gs pos="0">
                <a:srgbClr val="00B0F0"/>
              </a:gs>
              <a:gs pos="50000">
                <a:schemeClr val="accent3">
                  <a:lumMod val="60000"/>
                  <a:lumOff val="40000"/>
                </a:schemeClr>
              </a:gs>
              <a:gs pos="100000">
                <a:srgbClr val="92D050"/>
              </a:gs>
            </a:gsLst>
            <a:lin ang="54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3" name="Flowchart: Or 2"/>
          <p:cNvSpPr/>
          <p:nvPr/>
        </p:nvSpPr>
        <p:spPr>
          <a:xfrm>
            <a:off x="2771800" y="2204864"/>
            <a:ext cx="2592000" cy="2592288"/>
          </a:xfrm>
          <a:prstGeom prst="flowChartOr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accent4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lin ang="54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4" name="Flowchart: Or 3"/>
          <p:cNvSpPr/>
          <p:nvPr/>
        </p:nvSpPr>
        <p:spPr>
          <a:xfrm>
            <a:off x="2771800" y="2204864"/>
            <a:ext cx="2592000" cy="2592288"/>
          </a:xfrm>
          <a:prstGeom prst="flowChartOr">
            <a:avLst/>
          </a:prstGeom>
          <a:gradFill flip="none" rotWithShape="1">
            <a:gsLst>
              <a:gs pos="0">
                <a:srgbClr val="002060"/>
              </a:gs>
              <a:gs pos="50000">
                <a:schemeClr val="accent4">
                  <a:lumMod val="60000"/>
                  <a:lumOff val="40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54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5" name="Right Arrow 4">
            <a:hlinkHover r:id="" action="ppaction://hlinkshowjump?jump=nextslide" highlightClick="1"/>
          </p:cNvPr>
          <p:cNvSpPr/>
          <p:nvPr/>
        </p:nvSpPr>
        <p:spPr>
          <a:xfrm>
            <a:off x="6948264" y="2780928"/>
            <a:ext cx="2016224" cy="1224136"/>
          </a:xfrm>
          <a:prstGeom prst="right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840709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8" presetClass="emph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Rot by="10800000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000"/>
                            </p:stCondLst>
                            <p:childTnLst>
                              <p:par>
                                <p:cTn id="2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000"/>
                            </p:stCondLst>
                            <p:childTnLst>
                              <p:par>
                                <p:cTn id="25" presetID="8" presetClass="emph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Rot by="10800000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grpId="3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0800000">
                                      <p:cBhvr>
                                        <p:cTn id="2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000"/>
                            </p:stCondLst>
                            <p:childTnLst>
                              <p:par>
                                <p:cTn id="30" presetID="10" presetClass="entr" presetSubtype="0" fill="hold" grpId="2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4000"/>
                            </p:stCondLst>
                            <p:childTnLst>
                              <p:par>
                                <p:cTn id="34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2" grpId="3" animBg="1"/>
      <p:bldP spid="3" grpId="0" animBg="1"/>
      <p:bldP spid="3" grpId="1" animBg="1"/>
      <p:bldP spid="3" grpId="2" animBg="1"/>
      <p:bldP spid="4" grpId="0" animBg="1"/>
      <p:bldP spid="4" grpId="1" animBg="1"/>
      <p:bldP spid="4" grpId="2" animBg="1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31840" y="1268760"/>
            <a:ext cx="2880320" cy="50405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3" name="Rectangle 2"/>
          <p:cNvSpPr/>
          <p:nvPr/>
        </p:nvSpPr>
        <p:spPr>
          <a:xfrm>
            <a:off x="3131840" y="1772816"/>
            <a:ext cx="2880320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4" name="Rectangle 3"/>
          <p:cNvSpPr/>
          <p:nvPr/>
        </p:nvSpPr>
        <p:spPr>
          <a:xfrm>
            <a:off x="3131840" y="2276872"/>
            <a:ext cx="2880320" cy="50405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6" name="Rectangle 5">
            <a:hlinkClick r:id="" action="ppaction://hlinkshowjump?jump=nextslide"/>
            <a:hlinkHover r:id="" action="ppaction://noaction" highlightClick="1"/>
          </p:cNvPr>
          <p:cNvSpPr/>
          <p:nvPr/>
        </p:nvSpPr>
        <p:spPr>
          <a:xfrm>
            <a:off x="3131840" y="1268760"/>
            <a:ext cx="2880320" cy="1512168"/>
          </a:xfrm>
          <a:prstGeom prst="rect">
            <a:avLst/>
          </a:prstGeom>
          <a:solidFill>
            <a:srgbClr val="2DA2BF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553836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flythrough hasBounce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156 0 L 0.25156 0.07083 L 0.00156 0.07083 " pathEditMode="relative" ptsTypes="AAAA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22222E-6 L 0.25 -2.22222E-6 L 0.25 -0.07523 L -0.00174 -0.07083 " pathEditMode="relative" ptsTypes="AAAA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86 -0.00532 L 0.24514 -0.00532 L 0.24358 -0.23102 L 0 -0.21991 " pathEditMode="relative" rAng="0" ptsTypes="AAAA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1" presetClass="exit" presetSubtype="0" fill="hold" grpId="1" nodeType="after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1" presetClass="exit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1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700"/>
                            </p:stCondLst>
                            <p:childTnLst>
                              <p:par>
                                <p:cTn id="34" presetID="49" presetClass="entr" presetSubtype="0" decel="100000" fill="hold" grpId="2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9" presetClass="entr" presetSubtype="0" decel="10000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9" presetClass="entr" presetSubtype="0" decel="100000" fill="hold" grpId="2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400"/>
                            </p:stCondLst>
                            <p:childTnLst>
                              <p:par>
                                <p:cTn id="53" presetID="0" presetClass="path" presetSubtype="0" accel="50000" decel="50000" fill="hold" grpId="3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799 -0.21991 L 0.2441 -0.22824 L 0.2441 -0.00532 L 0.00035 -0.00741 " pathEditMode="relative" rAng="0" ptsTypes="AAAA">
                                      <p:cBhvr>
                                        <p:cTn id="5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24" y="10301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grpId="3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0 -0.06783 L 0.24358 -0.06783 L 0.25 0.00532 L -0.00156 0.00301 " pathEditMode="relative" rAng="0" ptsTypes="AAAA">
                                      <p:cBhvr>
                                        <p:cTn id="5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13" y="3657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grpId="3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0.0033 0.07454 L 0.24688 0.0787 L 0.24514 -0.0007 L 0 0.00347 " pathEditMode="relative" rAng="0" ptsTypes="AAAA">
                                      <p:cBhvr>
                                        <p:cTn id="5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14" y="-3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1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2" grpId="3" animBg="1"/>
      <p:bldP spid="3" grpId="0" animBg="1"/>
      <p:bldP spid="3" grpId="1" animBg="1"/>
      <p:bldP spid="3" grpId="2" animBg="1"/>
      <p:bldP spid="3" grpId="3" animBg="1"/>
      <p:bldP spid="4" grpId="0" animBg="1"/>
      <p:bldP spid="4" grpId="1" animBg="1"/>
      <p:bldP spid="4" grpId="2" animBg="1"/>
      <p:bldP spid="4" grpId="3" animBg="1"/>
      <p:bldP spid="6" grpId="0" animBg="1"/>
      <p:bldP spid="6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imatsiooni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80" y="620688"/>
            <a:ext cx="7620000" cy="571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595" y="5590381"/>
            <a:ext cx="85725" cy="1428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t-EE" dirty="0" smtClean="0"/>
              <a:t>A problem occoured and Windows has been shut down to prevent damage to</a:t>
            </a:r>
          </a:p>
          <a:p>
            <a:pPr algn="l"/>
            <a:r>
              <a:rPr lang="et-EE" dirty="0" smtClean="0"/>
              <a:t>your computer.</a:t>
            </a:r>
          </a:p>
          <a:p>
            <a:pPr algn="l"/>
            <a:endParaRPr lang="et-EE" dirty="0"/>
          </a:p>
          <a:p>
            <a:pPr algn="l"/>
            <a:endParaRPr lang="et-EE" dirty="0" smtClean="0"/>
          </a:p>
          <a:p>
            <a:pPr algn="l"/>
            <a:endParaRPr lang="et-EE" dirty="0"/>
          </a:p>
          <a:p>
            <a:pPr algn="l"/>
            <a:endParaRPr lang="et-EE" dirty="0" smtClean="0"/>
          </a:p>
          <a:p>
            <a:pPr algn="l"/>
            <a:endParaRPr lang="et-EE" dirty="0"/>
          </a:p>
          <a:p>
            <a:pPr algn="l"/>
            <a:endParaRPr lang="et-EE" dirty="0" smtClean="0"/>
          </a:p>
          <a:p>
            <a:pPr algn="l"/>
            <a:endParaRPr lang="et-EE" dirty="0"/>
          </a:p>
          <a:p>
            <a:pPr algn="l"/>
            <a:endParaRPr lang="et-EE" dirty="0" smtClean="0"/>
          </a:p>
          <a:p>
            <a:pPr algn="l"/>
            <a:r>
              <a:rPr lang="et-EE" dirty="0" smtClean="0"/>
              <a:t>LOLOLOLOLOLOLOLOLOLOLOLOLOLOLOLOL</a:t>
            </a:r>
          </a:p>
          <a:p>
            <a:pPr algn="l"/>
            <a:endParaRPr lang="et-EE" dirty="0"/>
          </a:p>
          <a:p>
            <a:pPr algn="l"/>
            <a:endParaRPr lang="et-EE" dirty="0" smtClean="0"/>
          </a:p>
          <a:p>
            <a:pPr algn="l"/>
            <a:endParaRPr lang="et-EE" dirty="0"/>
          </a:p>
          <a:p>
            <a:pPr algn="l"/>
            <a:endParaRPr lang="et-EE" dirty="0" smtClean="0"/>
          </a:p>
          <a:p>
            <a:pPr algn="l"/>
            <a:endParaRPr lang="et-EE" dirty="0"/>
          </a:p>
          <a:p>
            <a:pPr algn="l"/>
            <a:endParaRPr lang="et-EE" dirty="0" smtClean="0"/>
          </a:p>
          <a:p>
            <a:pPr algn="ctr"/>
            <a:endParaRPr lang="et-EE" dirty="0"/>
          </a:p>
          <a:p>
            <a:pPr algn="ctr"/>
            <a:endParaRPr lang="et-EE" dirty="0" smtClean="0"/>
          </a:p>
          <a:p>
            <a:pPr algn="ctr"/>
            <a:endParaRPr lang="et-EE" dirty="0"/>
          </a:p>
          <a:p>
            <a:pPr algn="ctr"/>
            <a:endParaRPr lang="et-EE" dirty="0" smtClean="0"/>
          </a:p>
          <a:p>
            <a:pPr algn="ctr"/>
            <a:endParaRPr lang="et-EE" dirty="0"/>
          </a:p>
          <a:p>
            <a:pPr algn="ctr"/>
            <a:endParaRPr lang="et-EE" dirty="0" smtClean="0"/>
          </a:p>
          <a:p>
            <a:pPr algn="ctr"/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863449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85185E-6 L -0.21302 -0.37847 " pathEditMode="relative" ptsTypes="AA">
                                      <p:cBhvr>
                                        <p:cTn id="3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5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010"/>
                            </p:stCondLst>
                            <p:childTnLst>
                              <p:par>
                                <p:cTn id="49" presetID="10" presetClass="exit" presetSubtype="0" fill="hold" grpId="1" nodeType="after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4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1700808"/>
            <a:ext cx="7344816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1500" b="1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Handwriting" panose="03010101010101010101" pitchFamily="66" charset="0"/>
              </a:rPr>
              <a:t>The end</a:t>
            </a:r>
          </a:p>
          <a:p>
            <a:r>
              <a:rPr lang="et-EE" sz="11500" b="1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Handwriting" panose="03010101010101010101" pitchFamily="66" charset="0"/>
              </a:rPr>
              <a:t>Lõpp</a:t>
            </a:r>
            <a:endParaRPr lang="et-EE" sz="11500" b="1" dirty="0">
              <a:ln>
                <a:solidFill>
                  <a:srgbClr val="002060"/>
                </a:solidFill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Handwriting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19492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900"/>
                            </p:stCondLst>
                            <p:childTnLst>
                              <p:par>
                                <p:cTn id="11" presetID="34" presetClass="emph" presetSubtype="0" fill="hold" grpId="2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440"/>
                            </p:stCondLst>
                            <p:childTnLst>
                              <p:par>
                                <p:cTn id="18" presetID="38" presetClass="exit" presetSubtype="0" accel="50000" fill="hold" grpId="1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4283968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/>
              <a:t>Powerpointi trikid</a:t>
            </a:r>
          </a:p>
          <a:p>
            <a:endParaRPr lang="et-EE" dirty="0"/>
          </a:p>
          <a:p>
            <a:r>
              <a:rPr lang="et-EE" dirty="0" smtClean="0"/>
              <a:t>Tegi</a:t>
            </a:r>
          </a:p>
          <a:p>
            <a:r>
              <a:rPr lang="et-EE" dirty="0" smtClean="0"/>
              <a:t>Markus Maal</a:t>
            </a:r>
          </a:p>
          <a:p>
            <a:endParaRPr lang="et-EE" dirty="0"/>
          </a:p>
          <a:p>
            <a:r>
              <a:rPr lang="et-EE" dirty="0" smtClean="0"/>
              <a:t>Tehtud programmis</a:t>
            </a:r>
          </a:p>
          <a:p>
            <a:r>
              <a:rPr lang="et-EE" dirty="0" smtClean="0"/>
              <a:t>Microsoft PowerPoint (2002,2010)</a:t>
            </a:r>
          </a:p>
          <a:p>
            <a:endParaRPr lang="et-EE" dirty="0"/>
          </a:p>
          <a:p>
            <a:r>
              <a:rPr lang="et-EE" dirty="0" smtClean="0"/>
              <a:t>Tehtud aastatel</a:t>
            </a:r>
          </a:p>
          <a:p>
            <a:r>
              <a:rPr lang="et-EE" dirty="0" smtClean="0"/>
              <a:t>2013,2015</a:t>
            </a:r>
          </a:p>
          <a:p>
            <a:endParaRPr lang="et-EE" dirty="0"/>
          </a:p>
          <a:p>
            <a:r>
              <a:rPr lang="et-EE" dirty="0" smtClean="0"/>
              <a:t>Täname vaatamast</a:t>
            </a:r>
          </a:p>
          <a:p>
            <a:endParaRPr lang="et-EE" dirty="0"/>
          </a:p>
          <a:p>
            <a:endParaRPr lang="et-EE" dirty="0"/>
          </a:p>
          <a:p>
            <a:endParaRPr lang="et-EE" dirty="0" smtClean="0"/>
          </a:p>
          <a:p>
            <a:endParaRPr lang="et-EE" dirty="0"/>
          </a:p>
          <a:p>
            <a:endParaRPr lang="et-EE" dirty="0" smtClean="0"/>
          </a:p>
          <a:p>
            <a:endParaRPr lang="et-EE" dirty="0"/>
          </a:p>
          <a:p>
            <a:r>
              <a:rPr lang="et-EE" dirty="0" smtClean="0"/>
              <a:t>Lõpp</a:t>
            </a:r>
          </a:p>
          <a:p>
            <a:endParaRPr lang="et-EE" dirty="0"/>
          </a:p>
          <a:p>
            <a:r>
              <a:rPr lang="et-EE" dirty="0" smtClean="0"/>
              <a:t/>
            </a:r>
            <a:br>
              <a:rPr lang="et-EE" dirty="0" smtClean="0"/>
            </a:br>
            <a:endParaRPr lang="et-EE" dirty="0" smtClean="0"/>
          </a:p>
          <a:p>
            <a:r>
              <a:rPr lang="et-EE" dirty="0" smtClean="0"/>
              <a:t>Pole midagi teha,lõpp käes</a:t>
            </a:r>
          </a:p>
          <a:p>
            <a:endParaRPr lang="et-EE" dirty="0"/>
          </a:p>
          <a:p>
            <a:r>
              <a:rPr lang="et-EE" dirty="0" smtClean="0"/>
              <a:t>TROLOLOLOLOL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8591163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flythrough hasBounce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ARROWS">
  <a:themeElements>
    <a:clrScheme name="ARROWS 4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33"/>
      </a:hlink>
      <a:folHlink>
        <a:srgbClr val="969696"/>
      </a:folHlink>
    </a:clrScheme>
    <a:fontScheme name="ARROWS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t-EE" altLang="et-E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t-EE" altLang="et-E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ARROWS 1">
        <a:dk1>
          <a:srgbClr val="000000"/>
        </a:dk1>
        <a:lt1>
          <a:srgbClr val="FFFFCC"/>
        </a:lt1>
        <a:dk2>
          <a:srgbClr val="CC6600"/>
        </a:dk2>
        <a:lt2>
          <a:srgbClr val="FFFFCC"/>
        </a:lt2>
        <a:accent1>
          <a:srgbClr val="3399FF"/>
        </a:accent1>
        <a:accent2>
          <a:srgbClr val="99FFCC"/>
        </a:accent2>
        <a:accent3>
          <a:srgbClr val="E2B8AA"/>
        </a:accent3>
        <a:accent4>
          <a:srgbClr val="DADAAE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ROWS 2">
        <a:dk1>
          <a:srgbClr val="000000"/>
        </a:dk1>
        <a:lt1>
          <a:srgbClr val="99FFCC"/>
        </a:lt1>
        <a:dk2>
          <a:srgbClr val="000000"/>
        </a:dk2>
        <a:lt2>
          <a:srgbClr val="003300"/>
        </a:lt2>
        <a:accent1>
          <a:srgbClr val="CBCBCB"/>
        </a:accent1>
        <a:accent2>
          <a:srgbClr val="0066FF"/>
        </a:accent2>
        <a:accent3>
          <a:srgbClr val="CAFFE2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ROWS 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ROWS 4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ROWS 5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ROWS 6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ROWS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ROWS 8">
        <a:dk1>
          <a:srgbClr val="000000"/>
        </a:dk1>
        <a:lt1>
          <a:srgbClr val="FFFFCC"/>
        </a:lt1>
        <a:dk2>
          <a:srgbClr val="000000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99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UEDIAG">
  <a:themeElements>
    <a:clrScheme name="BLUEDIAG 1">
      <a:dk1>
        <a:srgbClr val="000000"/>
      </a:dk1>
      <a:lt1>
        <a:srgbClr val="FFFFFF"/>
      </a:lt1>
      <a:dk2>
        <a:srgbClr val="0066FF"/>
      </a:dk2>
      <a:lt2>
        <a:srgbClr val="FFFF00"/>
      </a:lt2>
      <a:accent1>
        <a:srgbClr val="00CCCC"/>
      </a:accent1>
      <a:accent2>
        <a:srgbClr val="FF33CC"/>
      </a:accent2>
      <a:accent3>
        <a:srgbClr val="AAB8FF"/>
      </a:accent3>
      <a:accent4>
        <a:srgbClr val="DADADA"/>
      </a:accent4>
      <a:accent5>
        <a:srgbClr val="AAE2E2"/>
      </a:accent5>
      <a:accent6>
        <a:srgbClr val="E72DB9"/>
      </a:accent6>
      <a:hlink>
        <a:srgbClr val="FF0033"/>
      </a:hlink>
      <a:folHlink>
        <a:srgbClr val="3366FF"/>
      </a:folHlink>
    </a:clrScheme>
    <a:fontScheme name="BLUEDIAG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t-EE" altLang="et-E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t-EE" altLang="et-E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DIAG 1">
        <a:dk1>
          <a:srgbClr val="000000"/>
        </a:dk1>
        <a:lt1>
          <a:srgbClr val="FFFFFF"/>
        </a:lt1>
        <a:dk2>
          <a:srgbClr val="0066FF"/>
        </a:dk2>
        <a:lt2>
          <a:srgbClr val="FFFF00"/>
        </a:lt2>
        <a:accent1>
          <a:srgbClr val="00CCCC"/>
        </a:accent1>
        <a:accent2>
          <a:srgbClr val="FF33CC"/>
        </a:accent2>
        <a:accent3>
          <a:srgbClr val="AAB8FF"/>
        </a:accent3>
        <a:accent4>
          <a:srgbClr val="DADADA"/>
        </a:accent4>
        <a:accent5>
          <a:srgbClr val="AAE2E2"/>
        </a:accent5>
        <a:accent6>
          <a:srgbClr val="E72DB9"/>
        </a:accent6>
        <a:hlink>
          <a:srgbClr val="FF0033"/>
        </a:hlink>
        <a:folHlink>
          <a:srgbClr val="33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DIAG 2">
        <a:dk1>
          <a:srgbClr val="000000"/>
        </a:dk1>
        <a:lt1>
          <a:srgbClr val="9999FF"/>
        </a:lt1>
        <a:dk2>
          <a:srgbClr val="6600FF"/>
        </a:dk2>
        <a:lt2>
          <a:srgbClr val="FFFFFF"/>
        </a:lt2>
        <a:accent1>
          <a:srgbClr val="CCCCFF"/>
        </a:accent1>
        <a:accent2>
          <a:srgbClr val="FF99FF"/>
        </a:accent2>
        <a:accent3>
          <a:srgbClr val="CACAFF"/>
        </a:accent3>
        <a:accent4>
          <a:srgbClr val="000000"/>
        </a:accent4>
        <a:accent5>
          <a:srgbClr val="E2E2FF"/>
        </a:accent5>
        <a:accent6>
          <a:srgbClr val="E78AE7"/>
        </a:accent6>
        <a:hlink>
          <a:srgbClr val="00CC66"/>
        </a:hlink>
        <a:folHlink>
          <a:srgbClr val="66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DIAG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DIAG 4">
        <a:dk1>
          <a:srgbClr val="000000"/>
        </a:dk1>
        <a:lt1>
          <a:srgbClr val="FFFFFF"/>
        </a:lt1>
        <a:dk2>
          <a:srgbClr val="990066"/>
        </a:dk2>
        <a:lt2>
          <a:srgbClr val="FFFF00"/>
        </a:lt2>
        <a:accent1>
          <a:srgbClr val="996633"/>
        </a:accent1>
        <a:accent2>
          <a:srgbClr val="CC6600"/>
        </a:accent2>
        <a:accent3>
          <a:srgbClr val="CAAAB8"/>
        </a:accent3>
        <a:accent4>
          <a:srgbClr val="DADADA"/>
        </a:accent4>
        <a:accent5>
          <a:srgbClr val="CAB8AD"/>
        </a:accent5>
        <a:accent6>
          <a:srgbClr val="B95C00"/>
        </a:accent6>
        <a:hlink>
          <a:srgbClr val="999933"/>
        </a:hlink>
        <a:folHlink>
          <a:srgbClr val="CC00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BLUEMOON">
  <a:themeElements>
    <a:clrScheme name="BLUEMOON 6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33"/>
      </a:hlink>
      <a:folHlink>
        <a:srgbClr val="969696"/>
      </a:folHlink>
    </a:clrScheme>
    <a:fontScheme name="BLUEMO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t-EE" altLang="et-E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t-EE" altLang="et-E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MOON 1">
        <a:dk1>
          <a:srgbClr val="292929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CCFF"/>
        </a:accent2>
        <a:accent3>
          <a:srgbClr val="FFFFFF"/>
        </a:accent3>
        <a:accent4>
          <a:srgbClr val="212121"/>
        </a:accent4>
        <a:accent5>
          <a:srgbClr val="E2E2E2"/>
        </a:accent5>
        <a:accent6>
          <a:srgbClr val="00B9E7"/>
        </a:accent6>
        <a:hlink>
          <a:srgbClr val="FF0033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MOON 2">
        <a:dk1>
          <a:srgbClr val="000000"/>
        </a:dk1>
        <a:lt1>
          <a:srgbClr val="FFCC99"/>
        </a:lt1>
        <a:dk2>
          <a:srgbClr val="000000"/>
        </a:dk2>
        <a:lt2>
          <a:srgbClr val="996633"/>
        </a:lt2>
        <a:accent1>
          <a:srgbClr val="3399FF"/>
        </a:accent1>
        <a:accent2>
          <a:srgbClr val="99FFCC"/>
        </a:accent2>
        <a:accent3>
          <a:srgbClr val="FFE2CA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3399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MOON 3">
        <a:dk1>
          <a:srgbClr val="333300"/>
        </a:dk1>
        <a:lt1>
          <a:srgbClr val="FFFFCC"/>
        </a:lt1>
        <a:dk2>
          <a:srgbClr val="333300"/>
        </a:dk2>
        <a:lt2>
          <a:srgbClr val="9E9E77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2A2A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MOON 4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MOON 5">
        <a:dk1>
          <a:srgbClr val="000066"/>
        </a:dk1>
        <a:lt1>
          <a:srgbClr val="FFFFFF"/>
        </a:lt1>
        <a:dk2>
          <a:srgbClr val="000066"/>
        </a:dk2>
        <a:lt2>
          <a:srgbClr val="B2B2B2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56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MOON 6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MOON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Selling a Product or">
  <a:themeElements>
    <a:clrScheme name="Selling a Product or 1">
      <a:dk1>
        <a:srgbClr val="808080"/>
      </a:dk1>
      <a:lt1>
        <a:srgbClr val="F8F8F8"/>
      </a:lt1>
      <a:dk2>
        <a:srgbClr val="000000"/>
      </a:dk2>
      <a:lt2>
        <a:srgbClr val="FFFFFF"/>
      </a:lt2>
      <a:accent1>
        <a:srgbClr val="6699FF"/>
      </a:accent1>
      <a:accent2>
        <a:srgbClr val="9933FF"/>
      </a:accent2>
      <a:accent3>
        <a:srgbClr val="AAAAAA"/>
      </a:accent3>
      <a:accent4>
        <a:srgbClr val="D4D4D4"/>
      </a:accent4>
      <a:accent5>
        <a:srgbClr val="B8CAFF"/>
      </a:accent5>
      <a:accent6>
        <a:srgbClr val="8A2DE7"/>
      </a:accent6>
      <a:hlink>
        <a:srgbClr val="00FFFF"/>
      </a:hlink>
      <a:folHlink>
        <a:srgbClr val="0099CC"/>
      </a:folHlink>
    </a:clrScheme>
    <a:fontScheme name="Selling a Product o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t-EE" altLang="et-E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t-EE" altLang="et-E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elling a Product or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lling a Product or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lling a Product o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lling a Product or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Proposal">
  <a:themeElements>
    <a:clrScheme name="Proposal 8">
      <a:dk1>
        <a:srgbClr val="000000"/>
      </a:dk1>
      <a:lt1>
        <a:srgbClr val="FFFFFF"/>
      </a:lt1>
      <a:dk2>
        <a:srgbClr val="8C0039"/>
      </a:dk2>
      <a:lt2>
        <a:srgbClr val="660066"/>
      </a:lt2>
      <a:accent1>
        <a:srgbClr val="C58BF9"/>
      </a:accent1>
      <a:accent2>
        <a:srgbClr val="9966FF"/>
      </a:accent2>
      <a:accent3>
        <a:srgbClr val="FFFFFF"/>
      </a:accent3>
      <a:accent4>
        <a:srgbClr val="000000"/>
      </a:accent4>
      <a:accent5>
        <a:srgbClr val="DFC4FB"/>
      </a:accent5>
      <a:accent6>
        <a:srgbClr val="8A5CE7"/>
      </a:accent6>
      <a:hlink>
        <a:srgbClr val="E4005C"/>
      </a:hlink>
      <a:folHlink>
        <a:srgbClr val="C36C03"/>
      </a:folHlink>
    </a:clrScheme>
    <a:fontScheme name="Propos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t-EE" altLang="et-E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t-EE" altLang="et-E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oposal 1">
        <a:dk1>
          <a:srgbClr val="777777"/>
        </a:dk1>
        <a:lt1>
          <a:srgbClr val="FFFFFF"/>
        </a:lt1>
        <a:dk2>
          <a:srgbClr val="333333"/>
        </a:dk2>
        <a:lt2>
          <a:srgbClr val="FFF4C3"/>
        </a:lt2>
        <a:accent1>
          <a:srgbClr val="C892FA"/>
        </a:accent1>
        <a:accent2>
          <a:srgbClr val="9966FF"/>
        </a:accent2>
        <a:accent3>
          <a:srgbClr val="ADADAD"/>
        </a:accent3>
        <a:accent4>
          <a:srgbClr val="DADADA"/>
        </a:accent4>
        <a:accent5>
          <a:srgbClr val="E0C7FC"/>
        </a:accent5>
        <a:accent6>
          <a:srgbClr val="8A5CE7"/>
        </a:accent6>
        <a:hlink>
          <a:srgbClr val="E4005C"/>
        </a:hlink>
        <a:folHlink>
          <a:srgbClr val="DC7A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posal 2">
        <a:dk1>
          <a:srgbClr val="1C1C1C"/>
        </a:dk1>
        <a:lt1>
          <a:srgbClr val="FFFFFF"/>
        </a:lt1>
        <a:dk2>
          <a:srgbClr val="5F5F5F"/>
        </a:dk2>
        <a:lt2>
          <a:srgbClr val="FFFFCC"/>
        </a:lt2>
        <a:accent1>
          <a:srgbClr val="4A5B64"/>
        </a:accent1>
        <a:accent2>
          <a:srgbClr val="AF9387"/>
        </a:accent2>
        <a:accent3>
          <a:srgbClr val="B6B6B6"/>
        </a:accent3>
        <a:accent4>
          <a:srgbClr val="DADADA"/>
        </a:accent4>
        <a:accent5>
          <a:srgbClr val="B1B5B8"/>
        </a:accent5>
        <a:accent6>
          <a:srgbClr val="9E857A"/>
        </a:accent6>
        <a:hlink>
          <a:srgbClr val="F3C43F"/>
        </a:hlink>
        <a:folHlink>
          <a:srgbClr val="66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posal 3">
        <a:dk1>
          <a:srgbClr val="4D4D4D"/>
        </a:dk1>
        <a:lt1>
          <a:srgbClr val="FFFFFF"/>
        </a:lt1>
        <a:dk2>
          <a:srgbClr val="666699"/>
        </a:dk2>
        <a:lt2>
          <a:srgbClr val="FFFFCC"/>
        </a:lt2>
        <a:accent1>
          <a:srgbClr val="8D8DB3"/>
        </a:accent1>
        <a:accent2>
          <a:srgbClr val="7A25D7"/>
        </a:accent2>
        <a:accent3>
          <a:srgbClr val="B8B8CA"/>
        </a:accent3>
        <a:accent4>
          <a:srgbClr val="DADADA"/>
        </a:accent4>
        <a:accent5>
          <a:srgbClr val="C5C5D6"/>
        </a:accent5>
        <a:accent6>
          <a:srgbClr val="6E20C3"/>
        </a:accent6>
        <a:hlink>
          <a:srgbClr val="66CCFF"/>
        </a:hlink>
        <a:folHlink>
          <a:srgbClr val="3333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posal 4">
        <a:dk1>
          <a:srgbClr val="10187C"/>
        </a:dk1>
        <a:lt1>
          <a:srgbClr val="F8F8F8"/>
        </a:lt1>
        <a:dk2>
          <a:srgbClr val="538DC7"/>
        </a:dk2>
        <a:lt2>
          <a:srgbClr val="CCECFF"/>
        </a:lt2>
        <a:accent1>
          <a:srgbClr val="879EC7"/>
        </a:accent1>
        <a:accent2>
          <a:srgbClr val="461B8B"/>
        </a:accent2>
        <a:accent3>
          <a:srgbClr val="B3C5E0"/>
        </a:accent3>
        <a:accent4>
          <a:srgbClr val="D4D4D4"/>
        </a:accent4>
        <a:accent5>
          <a:srgbClr val="C3CCE0"/>
        </a:accent5>
        <a:accent6>
          <a:srgbClr val="3F177D"/>
        </a:accent6>
        <a:hlink>
          <a:srgbClr val="0000FF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posal 5">
        <a:dk1>
          <a:srgbClr val="002F2E"/>
        </a:dk1>
        <a:lt1>
          <a:srgbClr val="FFFFFF"/>
        </a:lt1>
        <a:dk2>
          <a:srgbClr val="008080"/>
        </a:dk2>
        <a:lt2>
          <a:srgbClr val="FFFFCC"/>
        </a:lt2>
        <a:accent1>
          <a:srgbClr val="0E6A52"/>
        </a:accent1>
        <a:accent2>
          <a:srgbClr val="3553A7"/>
        </a:accent2>
        <a:accent3>
          <a:srgbClr val="AAC0C0"/>
        </a:accent3>
        <a:accent4>
          <a:srgbClr val="DADADA"/>
        </a:accent4>
        <a:accent5>
          <a:srgbClr val="AAB9B3"/>
        </a:accent5>
        <a:accent6>
          <a:srgbClr val="2F4A97"/>
        </a:accent6>
        <a:hlink>
          <a:srgbClr val="1ACE9F"/>
        </a:hlink>
        <a:folHlink>
          <a:srgbClr val="B5B5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posal 6">
        <a:dk1>
          <a:srgbClr val="000000"/>
        </a:dk1>
        <a:lt1>
          <a:srgbClr val="E3FFFF"/>
        </a:lt1>
        <a:dk2>
          <a:srgbClr val="4400A8"/>
        </a:dk2>
        <a:lt2>
          <a:srgbClr val="005452"/>
        </a:lt2>
        <a:accent1>
          <a:srgbClr val="92CAC9"/>
        </a:accent1>
        <a:accent2>
          <a:srgbClr val="009999"/>
        </a:accent2>
        <a:accent3>
          <a:srgbClr val="EFFFFF"/>
        </a:accent3>
        <a:accent4>
          <a:srgbClr val="000000"/>
        </a:accent4>
        <a:accent5>
          <a:srgbClr val="C7E1E1"/>
        </a:accent5>
        <a:accent6>
          <a:srgbClr val="008A8A"/>
        </a:accent6>
        <a:hlink>
          <a:srgbClr val="187C16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posal 7">
        <a:dk1>
          <a:srgbClr val="000000"/>
        </a:dk1>
        <a:lt1>
          <a:srgbClr val="CCFF99"/>
        </a:lt1>
        <a:dk2>
          <a:srgbClr val="CC99FF"/>
        </a:dk2>
        <a:lt2>
          <a:srgbClr val="1B3600"/>
        </a:lt2>
        <a:accent1>
          <a:srgbClr val="009900"/>
        </a:accent1>
        <a:accent2>
          <a:srgbClr val="B7CA02"/>
        </a:accent2>
        <a:accent3>
          <a:srgbClr val="E2FFCA"/>
        </a:accent3>
        <a:accent4>
          <a:srgbClr val="000000"/>
        </a:accent4>
        <a:accent5>
          <a:srgbClr val="AACAAA"/>
        </a:accent5>
        <a:accent6>
          <a:srgbClr val="A6B702"/>
        </a:accent6>
        <a:hlink>
          <a:srgbClr val="FFCC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posal 8">
        <a:dk1>
          <a:srgbClr val="000000"/>
        </a:dk1>
        <a:lt1>
          <a:srgbClr val="FFFFFF"/>
        </a:lt1>
        <a:dk2>
          <a:srgbClr val="8C0039"/>
        </a:dk2>
        <a:lt2>
          <a:srgbClr val="660066"/>
        </a:lt2>
        <a:accent1>
          <a:srgbClr val="C58BF9"/>
        </a:accent1>
        <a:accent2>
          <a:srgbClr val="9966FF"/>
        </a:accent2>
        <a:accent3>
          <a:srgbClr val="FFFFFF"/>
        </a:accent3>
        <a:accent4>
          <a:srgbClr val="000000"/>
        </a:accent4>
        <a:accent5>
          <a:srgbClr val="DFC4FB"/>
        </a:accent5>
        <a:accent6>
          <a:srgbClr val="8A5CE7"/>
        </a:accent6>
        <a:hlink>
          <a:srgbClr val="E4005C"/>
        </a:hlink>
        <a:folHlink>
          <a:srgbClr val="C36C0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Recommending A Strategy">
  <a:themeElements>
    <a:clrScheme name="Recommending A Strategy 1">
      <a:dk1>
        <a:srgbClr val="009999"/>
      </a:dk1>
      <a:lt1>
        <a:srgbClr val="FFFFFF"/>
      </a:lt1>
      <a:dk2>
        <a:srgbClr val="000066"/>
      </a:dk2>
      <a:lt2>
        <a:srgbClr val="339966"/>
      </a:lt2>
      <a:accent1>
        <a:srgbClr val="00CC99"/>
      </a:accent1>
      <a:accent2>
        <a:srgbClr val="0099CC"/>
      </a:accent2>
      <a:accent3>
        <a:srgbClr val="AAAAB8"/>
      </a:accent3>
      <a:accent4>
        <a:srgbClr val="DADADA"/>
      </a:accent4>
      <a:accent5>
        <a:srgbClr val="AAE2CA"/>
      </a:accent5>
      <a:accent6>
        <a:srgbClr val="008AB9"/>
      </a:accent6>
      <a:hlink>
        <a:srgbClr val="336699"/>
      </a:hlink>
      <a:folHlink>
        <a:srgbClr val="B2B2B2"/>
      </a:folHlink>
    </a:clrScheme>
    <a:fontScheme name="Recommending A Strategy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t-EE" altLang="et-E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t-EE" altLang="et-E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Recommending A Strategy 1">
        <a:dk1>
          <a:srgbClr val="009999"/>
        </a:dk1>
        <a:lt1>
          <a:srgbClr val="FFFFFF"/>
        </a:lt1>
        <a:dk2>
          <a:srgbClr val="000066"/>
        </a:dk2>
        <a:lt2>
          <a:srgbClr val="339966"/>
        </a:lt2>
        <a:accent1>
          <a:srgbClr val="00CC99"/>
        </a:accent1>
        <a:accent2>
          <a:srgbClr val="0099CC"/>
        </a:accent2>
        <a:accent3>
          <a:srgbClr val="AAAAB8"/>
        </a:accent3>
        <a:accent4>
          <a:srgbClr val="DADADA"/>
        </a:accent4>
        <a:accent5>
          <a:srgbClr val="AAE2CA"/>
        </a:accent5>
        <a:accent6>
          <a:srgbClr val="008AB9"/>
        </a:accent6>
        <a:hlink>
          <a:srgbClr val="3366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commending A Strategy 2">
        <a:dk1>
          <a:srgbClr val="000000"/>
        </a:dk1>
        <a:lt1>
          <a:srgbClr val="FFFFFF"/>
        </a:lt1>
        <a:dk2>
          <a:srgbClr val="009900"/>
        </a:dk2>
        <a:lt2>
          <a:srgbClr val="CC0000"/>
        </a:lt2>
        <a:accent1>
          <a:srgbClr val="CCCC00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2D2DB9"/>
        </a:accent6>
        <a:hlink>
          <a:srgbClr val="00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commending A Strategy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commending A Strategy 4">
        <a:dk1>
          <a:srgbClr val="333399"/>
        </a:dk1>
        <a:lt1>
          <a:srgbClr val="FFFFCC"/>
        </a:lt1>
        <a:dk2>
          <a:srgbClr val="000000"/>
        </a:dk2>
        <a:lt2>
          <a:srgbClr val="0000FF"/>
        </a:lt2>
        <a:accent1>
          <a:srgbClr val="800000"/>
        </a:accent1>
        <a:accent2>
          <a:srgbClr val="3366CC"/>
        </a:accent2>
        <a:accent3>
          <a:srgbClr val="AAAAAA"/>
        </a:accent3>
        <a:accent4>
          <a:srgbClr val="DADAAE"/>
        </a:accent4>
        <a:accent5>
          <a:srgbClr val="C0AAAA"/>
        </a:accent5>
        <a:accent6>
          <a:srgbClr val="2D5CB9"/>
        </a:accent6>
        <a:hlink>
          <a:srgbClr val="FFFF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commending A Strategy 5">
        <a:dk1>
          <a:srgbClr val="CC3300"/>
        </a:dk1>
        <a:lt1>
          <a:srgbClr val="FFFFCC"/>
        </a:lt1>
        <a:dk2>
          <a:srgbClr val="000000"/>
        </a:dk2>
        <a:lt2>
          <a:srgbClr val="CC6600"/>
        </a:lt2>
        <a:accent1>
          <a:srgbClr val="993300"/>
        </a:accent1>
        <a:accent2>
          <a:srgbClr val="808000"/>
        </a:accent2>
        <a:accent3>
          <a:srgbClr val="AAAAAA"/>
        </a:accent3>
        <a:accent4>
          <a:srgbClr val="DADAAE"/>
        </a:accent4>
        <a:accent5>
          <a:srgbClr val="CAADAA"/>
        </a:accent5>
        <a:accent6>
          <a:srgbClr val="7373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commending A Strategy 6">
        <a:dk1>
          <a:srgbClr val="66CCFF"/>
        </a:dk1>
        <a:lt1>
          <a:srgbClr val="CCECFF"/>
        </a:lt1>
        <a:dk2>
          <a:srgbClr val="000000"/>
        </a:dk2>
        <a:lt2>
          <a:srgbClr val="9999FF"/>
        </a:lt2>
        <a:accent1>
          <a:srgbClr val="FFFFFF"/>
        </a:accent1>
        <a:accent2>
          <a:srgbClr val="99CCFF"/>
        </a:accent2>
        <a:accent3>
          <a:srgbClr val="AAAAAA"/>
        </a:accent3>
        <a:accent4>
          <a:srgbClr val="AEC9DA"/>
        </a:accent4>
        <a:accent5>
          <a:srgbClr val="FFFFFF"/>
        </a:accent5>
        <a:accent6>
          <a:srgbClr val="8AB9E7"/>
        </a:accent6>
        <a:hlink>
          <a:srgbClr val="CCE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commending A Strategy 7">
        <a:dk1>
          <a:srgbClr val="993366"/>
        </a:dk1>
        <a:lt1>
          <a:srgbClr val="FFFFCC"/>
        </a:lt1>
        <a:dk2>
          <a:srgbClr val="333399"/>
        </a:dk2>
        <a:lt2>
          <a:srgbClr val="0066FF"/>
        </a:lt2>
        <a:accent1>
          <a:srgbClr val="6600FF"/>
        </a:accent1>
        <a:accent2>
          <a:srgbClr val="0099CC"/>
        </a:accent2>
        <a:accent3>
          <a:srgbClr val="ADADCA"/>
        </a:accent3>
        <a:accent4>
          <a:srgbClr val="DADAAE"/>
        </a:accent4>
        <a:accent5>
          <a:srgbClr val="B8AAFF"/>
        </a:accent5>
        <a:accent6>
          <a:srgbClr val="008AB9"/>
        </a:accent6>
        <a:hlink>
          <a:srgbClr val="66FF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commending A Strategy 8">
        <a:dk1>
          <a:srgbClr val="993366"/>
        </a:dk1>
        <a:lt1>
          <a:srgbClr val="EAEAEA"/>
        </a:lt1>
        <a:dk2>
          <a:srgbClr val="660066"/>
        </a:dk2>
        <a:lt2>
          <a:srgbClr val="CC0000"/>
        </a:lt2>
        <a:accent1>
          <a:srgbClr val="A50021"/>
        </a:accent1>
        <a:accent2>
          <a:srgbClr val="660033"/>
        </a:accent2>
        <a:accent3>
          <a:srgbClr val="B8AAB8"/>
        </a:accent3>
        <a:accent4>
          <a:srgbClr val="C8C8C8"/>
        </a:accent4>
        <a:accent5>
          <a:srgbClr val="CFAAAB"/>
        </a:accent5>
        <a:accent6>
          <a:srgbClr val="5C002D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Selling a Product or">
  <a:themeElements>
    <a:clrScheme name="1_Selling a Product or 1">
      <a:dk1>
        <a:srgbClr val="808080"/>
      </a:dk1>
      <a:lt1>
        <a:srgbClr val="F8F8F8"/>
      </a:lt1>
      <a:dk2>
        <a:srgbClr val="000000"/>
      </a:dk2>
      <a:lt2>
        <a:srgbClr val="FFFFFF"/>
      </a:lt2>
      <a:accent1>
        <a:srgbClr val="6699FF"/>
      </a:accent1>
      <a:accent2>
        <a:srgbClr val="9933FF"/>
      </a:accent2>
      <a:accent3>
        <a:srgbClr val="AAAAAA"/>
      </a:accent3>
      <a:accent4>
        <a:srgbClr val="D4D4D4"/>
      </a:accent4>
      <a:accent5>
        <a:srgbClr val="B8CAFF"/>
      </a:accent5>
      <a:accent6>
        <a:srgbClr val="8A2DE7"/>
      </a:accent6>
      <a:hlink>
        <a:srgbClr val="00FFFF"/>
      </a:hlink>
      <a:folHlink>
        <a:srgbClr val="0099CC"/>
      </a:folHlink>
    </a:clrScheme>
    <a:fontScheme name="1_Selling a Product o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t-EE" altLang="et-E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t-EE" altLang="et-E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Selling a Product or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elling a Product or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elling a Product o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elling a Product or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elling a Product or 4">
    <a:dk1>
      <a:srgbClr val="808080"/>
    </a:dk1>
    <a:lt1>
      <a:srgbClr val="F8F8F8"/>
    </a:lt1>
    <a:dk2>
      <a:srgbClr val="000000"/>
    </a:dk2>
    <a:lt2>
      <a:srgbClr val="FFFFFF"/>
    </a:lt2>
    <a:accent1>
      <a:srgbClr val="CC9900"/>
    </a:accent1>
    <a:accent2>
      <a:srgbClr val="996600"/>
    </a:accent2>
    <a:accent3>
      <a:srgbClr val="AAAAAA"/>
    </a:accent3>
    <a:accent4>
      <a:srgbClr val="D4D4D4"/>
    </a:accent4>
    <a:accent5>
      <a:srgbClr val="E2CAAA"/>
    </a:accent5>
    <a:accent6>
      <a:srgbClr val="8A5C00"/>
    </a:accent6>
    <a:hlink>
      <a:srgbClr val="CCCC00"/>
    </a:hlink>
    <a:folHlink>
      <a:srgbClr val="808000"/>
    </a:folHlink>
  </a:clrScheme>
</a:themeOverride>
</file>

<file path=ppt/theme/themeOverride2.xml><?xml version="1.0" encoding="utf-8"?>
<a:themeOverride xmlns:a="http://schemas.openxmlformats.org/drawingml/2006/main">
  <a:clrScheme name="Selling a Product or 2">
    <a:dk1>
      <a:srgbClr val="000066"/>
    </a:dk1>
    <a:lt1>
      <a:srgbClr val="FFFFFF"/>
    </a:lt1>
    <a:dk2>
      <a:srgbClr val="3333FF"/>
    </a:dk2>
    <a:lt2>
      <a:srgbClr val="3399FF"/>
    </a:lt2>
    <a:accent1>
      <a:srgbClr val="66CCFF"/>
    </a:accent1>
    <a:accent2>
      <a:srgbClr val="FF66FF"/>
    </a:accent2>
    <a:accent3>
      <a:srgbClr val="FFFFFF"/>
    </a:accent3>
    <a:accent4>
      <a:srgbClr val="000056"/>
    </a:accent4>
    <a:accent5>
      <a:srgbClr val="B8E2FF"/>
    </a:accent5>
    <a:accent6>
      <a:srgbClr val="E75CE7"/>
    </a:accent6>
    <a:hlink>
      <a:srgbClr val="CC00CC"/>
    </a:hlink>
    <a:folHlink>
      <a:srgbClr val="CC99FF"/>
    </a:folHlink>
  </a:clrScheme>
</a:themeOverride>
</file>

<file path=ppt/theme/themeOverride3.xml><?xml version="1.0" encoding="utf-8"?>
<a:themeOverride xmlns:a="http://schemas.openxmlformats.org/drawingml/2006/main">
  <a:clrScheme name="1_Selling a Product or 3">
    <a:dk1>
      <a:srgbClr val="000000"/>
    </a:dk1>
    <a:lt1>
      <a:srgbClr val="FFFFFF"/>
    </a:lt1>
    <a:dk2>
      <a:srgbClr val="000000"/>
    </a:dk2>
    <a:lt2>
      <a:srgbClr val="808080"/>
    </a:lt2>
    <a:accent1>
      <a:srgbClr val="969696"/>
    </a:accent1>
    <a:accent2>
      <a:srgbClr val="DDDDDD"/>
    </a:accent2>
    <a:accent3>
      <a:srgbClr val="FFFFFF"/>
    </a:accent3>
    <a:accent4>
      <a:srgbClr val="000000"/>
    </a:accent4>
    <a:accent5>
      <a:srgbClr val="C9C9C9"/>
    </a:accent5>
    <a:accent6>
      <a:srgbClr val="C8C8C8"/>
    </a:accent6>
    <a:hlink>
      <a:srgbClr val="333333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ARROWS</Template>
  <TotalTime>131</TotalTime>
  <Words>119</Words>
  <Application>Microsoft Office PowerPoint</Application>
  <PresentationFormat>On-screen Show (4:3)</PresentationFormat>
  <Paragraphs>94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30</vt:i4>
      </vt:variant>
    </vt:vector>
  </HeadingPairs>
  <TitlesOfParts>
    <vt:vector size="47" baseType="lpstr">
      <vt:lpstr>Arial</vt:lpstr>
      <vt:lpstr>Times New Roman</vt:lpstr>
      <vt:lpstr>Monotype Sorts</vt:lpstr>
      <vt:lpstr>Tahoma</vt:lpstr>
      <vt:lpstr>Wingdings</vt:lpstr>
      <vt:lpstr>ARROWS</vt:lpstr>
      <vt:lpstr>BLUEDIAG</vt:lpstr>
      <vt:lpstr>BLUEMOON</vt:lpstr>
      <vt:lpstr>Selling a Product or</vt:lpstr>
      <vt:lpstr>Proposal</vt:lpstr>
      <vt:lpstr>Recommending A Strategy</vt:lpstr>
      <vt:lpstr>1_Selling a Product or</vt:lpstr>
      <vt:lpstr>Apex</vt:lpstr>
      <vt:lpstr>Concourse</vt:lpstr>
      <vt:lpstr>Verve</vt:lpstr>
      <vt:lpstr>Trek</vt:lpstr>
      <vt:lpstr>Office Theme</vt:lpstr>
      <vt:lpstr>PowerPointi trikid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tammepakk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PowerPointi trikid</dc:title>
  <dc:creator>makuts</dc:creator>
  <cp:lastModifiedBy>Markus Maal</cp:lastModifiedBy>
  <cp:revision>9</cp:revision>
  <dcterms:created xsi:type="dcterms:W3CDTF">2012-08-03T10:28:13Z</dcterms:created>
  <dcterms:modified xsi:type="dcterms:W3CDTF">2015-01-03T10:33:09Z</dcterms:modified>
</cp:coreProperties>
</file>